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40"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44" autoAdjust="0"/>
    <p:restoredTop sz="94604" autoAdjust="0"/>
  </p:normalViewPr>
  <p:slideViewPr>
    <p:cSldViewPr snapToObjects="1">
      <p:cViewPr varScale="1">
        <p:scale>
          <a:sx n="75" d="100"/>
          <a:sy n="75" d="100"/>
        </p:scale>
        <p:origin x="-108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25E5D3-23F2-6740-BFD5-0AAD717559D8}" type="datetimeFigureOut">
              <a:rPr lang="en-US" smtClean="0"/>
              <a:pPr/>
              <a:t>4/4/2011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EC8BF2-D313-3645-B18E-80543FE55E1A}" type="slidenum">
              <a:rPr lang="en-US" smtClean="0"/>
              <a:pPr/>
              <a:t>‹#›</a:t>
            </a:fld>
            <a:endParaRPr lang="en-US"/>
          </a:p>
        </p:txBody>
      </p:sp>
    </p:spTree>
    <p:extLst>
      <p:ext uri="{BB962C8B-B14F-4D97-AF65-F5344CB8AC3E}">
        <p14:creationId xmlns:p14="http://schemas.microsoft.com/office/powerpoint/2010/main" val="21365876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US" dirty="0" smtClean="0"/>
          </a:p>
        </p:txBody>
      </p:sp>
      <p:sp>
        <p:nvSpPr>
          <p:cNvPr id="4" name="Slide Number Placeholder 3"/>
          <p:cNvSpPr>
            <a:spLocks noGrp="1"/>
          </p:cNvSpPr>
          <p:nvPr>
            <p:ph type="sldNum" sz="quarter" idx="10"/>
          </p:nvPr>
        </p:nvSpPr>
        <p:spPr/>
        <p:txBody>
          <a:bodyPr/>
          <a:lstStyle/>
          <a:p>
            <a:fld id="{5DEC8BF2-D313-3645-B18E-80543FE55E1A}"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AU"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p:txBody>
          <a:bodyPr/>
          <a:lstStyle/>
          <a:p>
            <a:fld id="{196F663E-5ED1-47B2-8DFB-BADDA486BF96}" type="datetimeFigureOut">
              <a:rPr lang="en-US" smtClean="0"/>
              <a:pPr/>
              <a:t>4/4/2011</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AU"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7EC0C9EE-A756-D148-B191-6729C7892B39}" type="datetimeFigureOut">
              <a:rPr lang="en-US" smtClean="0"/>
              <a:pPr/>
              <a:t>4/4/2011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E97377-0101-2845-919B-FAD85CBFD75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AU"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7EC0C9EE-A756-D148-B191-6729C7892B39}" type="datetimeFigureOut">
              <a:rPr lang="en-US" smtClean="0"/>
              <a:pPr/>
              <a:t>4/4/2011</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37E97377-0101-2845-919B-FAD85CBFD754}" type="slidenum">
              <a:rPr lang="en-US" smtClean="0"/>
              <a:pPr/>
              <a:t>‹#›</a:t>
            </a:fld>
            <a:endParaRPr lang="en-US"/>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AU" smtClean="0"/>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AU"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7EC0C9EE-A756-D148-B191-6729C7892B39}" type="datetimeFigureOut">
              <a:rPr lang="en-US" smtClean="0"/>
              <a:pPr/>
              <a:t>4/4/2011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E97377-0101-2845-919B-FAD85CBFD754}"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AU"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7EC0C9EE-A756-D148-B191-6729C7892B39}" type="datetimeFigureOut">
              <a:rPr lang="en-US" smtClean="0"/>
              <a:pPr/>
              <a:t>4/4/2011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E97377-0101-2845-919B-FAD85CBFD75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7EC0C9EE-A756-D148-B191-6729C7892B39}" type="datetimeFigureOut">
              <a:rPr lang="en-US" smtClean="0"/>
              <a:pPr/>
              <a:t>4/4/2011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E97377-0101-2845-919B-FAD85CBFD75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AU"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p:txBody>
          <a:bodyPr/>
          <a:lstStyle/>
          <a:p>
            <a:fld id="{7EC0C9EE-A756-D148-B191-6729C7892B39}" type="datetimeFigureOut">
              <a:rPr lang="en-US" smtClean="0"/>
              <a:pPr/>
              <a:t>4/4/2011</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AU"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AU"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72AAB499-F5DE-4BE5-BB26-90CC428051F7}" type="datetime1">
              <a:rPr lang="en-US" smtClean="0"/>
              <a:pPr/>
              <a:t>4/4/2011</a:t>
            </a:fld>
            <a:endParaRPr lang="en-US"/>
          </a:p>
        </p:txBody>
      </p:sp>
      <p:sp>
        <p:nvSpPr>
          <p:cNvPr id="5" name="Footer Placeholder 4"/>
          <p:cNvSpPr>
            <a:spLocks noGrp="1"/>
          </p:cNvSpPr>
          <p:nvPr>
            <p:ph type="ftr" sz="quarter" idx="11"/>
          </p:nvPr>
        </p:nvSpPr>
        <p:spPr/>
        <p:txBody>
          <a:bodyPr/>
          <a:lstStyle/>
          <a:p>
            <a:r>
              <a:rPr lang="en-US" smtClean="0"/>
              <a:t>Sample footer text</a:t>
            </a:r>
            <a:endParaRPr lang="en-US"/>
          </a:p>
        </p:txBody>
      </p:sp>
      <p:sp>
        <p:nvSpPr>
          <p:cNvPr id="6" name="Slide Number Placeholder 5"/>
          <p:cNvSpPr>
            <a:spLocks noGrp="1"/>
          </p:cNvSpPr>
          <p:nvPr>
            <p:ph type="sldNum" sz="quarter" idx="12"/>
          </p:nvPr>
        </p:nvSpPr>
        <p:spPr/>
        <p:txBody>
          <a:bodyPr/>
          <a:lstStyle/>
          <a:p>
            <a:fld id="{EBF5CD18-686B-47A9-AFD5-66CE5FA52A6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AU"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fld id="{7EC0C9EE-A756-D148-B191-6729C7892B39}" type="datetimeFigureOut">
              <a:rPr lang="en-US" smtClean="0"/>
              <a:pPr/>
              <a:t>4/4/2011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E97377-0101-2845-919B-FAD85CBFD75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AU"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7" name="Date Placeholder 6"/>
          <p:cNvSpPr>
            <a:spLocks noGrp="1"/>
          </p:cNvSpPr>
          <p:nvPr>
            <p:ph type="dt" sz="half" idx="10"/>
          </p:nvPr>
        </p:nvSpPr>
        <p:spPr/>
        <p:txBody>
          <a:bodyPr/>
          <a:lstStyle/>
          <a:p>
            <a:fld id="{7EC0C9EE-A756-D148-B191-6729C7892B39}" type="datetimeFigureOut">
              <a:rPr lang="en-US" smtClean="0"/>
              <a:pPr/>
              <a:t>4/4/2011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E97377-0101-2845-919B-FAD85CBFD75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Date Placeholder 2"/>
          <p:cNvSpPr>
            <a:spLocks noGrp="1"/>
          </p:cNvSpPr>
          <p:nvPr>
            <p:ph type="dt" sz="half" idx="10"/>
          </p:nvPr>
        </p:nvSpPr>
        <p:spPr/>
        <p:txBody>
          <a:bodyPr/>
          <a:lstStyle/>
          <a:p>
            <a:fld id="{7EC0C9EE-A756-D148-B191-6729C7892B39}" type="datetimeFigureOut">
              <a:rPr lang="en-US" smtClean="0"/>
              <a:pPr/>
              <a:t>4/4/2011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E97377-0101-2845-919B-FAD85CBFD75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C0C9EE-A756-D148-B191-6729C7892B39}" type="datetimeFigureOut">
              <a:rPr lang="en-US" smtClean="0"/>
              <a:pPr/>
              <a:t>4/4/2011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E97377-0101-2845-919B-FAD85CBFD75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AU"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7EC0C9EE-A756-D148-B191-6729C7892B39}" type="datetimeFigureOut">
              <a:rPr lang="en-US" smtClean="0"/>
              <a:pPr/>
              <a:t>4/4/2011</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D99619C8-A375-448C-891B-9999C6BE8E6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AU"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7EC0C9EE-A756-D148-B191-6729C7892B39}" type="datetimeFigureOut">
              <a:rPr lang="en-US" smtClean="0"/>
              <a:pPr/>
              <a:t>4/4/2011</a:t>
            </a:fld>
            <a:endParaRPr lang="en-US"/>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37E97377-0101-2845-919B-FAD85CBFD75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41" r:id="rId1"/>
    <p:sldLayoutId id="2147483942" r:id="rId2"/>
    <p:sldLayoutId id="2147483943" r:id="rId3"/>
    <p:sldLayoutId id="2147483944" r:id="rId4"/>
    <p:sldLayoutId id="2147483945" r:id="rId5"/>
    <p:sldLayoutId id="2147483946" r:id="rId6"/>
    <p:sldLayoutId id="2147483947" r:id="rId7"/>
    <p:sldLayoutId id="2147483948" r:id="rId8"/>
    <p:sldLayoutId id="2147483949" r:id="rId9"/>
    <p:sldLayoutId id="2147483950" r:id="rId10"/>
    <p:sldLayoutId id="2147483951" r:id="rId11"/>
    <p:sldLayoutId id="2147483952" r:id="rId12"/>
    <p:sldLayoutId id="2147483953" r:id="rId13"/>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prstTxWarp prst="textPlain">
              <a:avLst/>
            </a:prstTxWarp>
            <a:noAutofit/>
          </a:bodyPr>
          <a:lstStyle/>
          <a:p>
            <a:pPr algn="ctr"/>
            <a:r>
              <a:rPr lang="en-US" sz="115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H</a:t>
            </a:r>
            <a:r>
              <a:rPr lang="en-US" sz="72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ow </a:t>
            </a:r>
            <a:r>
              <a:rPr lang="en-US" sz="115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T</a:t>
            </a:r>
            <a:r>
              <a:rPr lang="en-US" sz="72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o </a:t>
            </a:r>
            <a:r>
              <a:rPr lang="en-US" sz="115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M</a:t>
            </a:r>
            <a:r>
              <a:rPr lang="en-US" sz="72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ake A </a:t>
            </a:r>
            <a:r>
              <a:rPr lang="en-US" sz="115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B</a:t>
            </a:r>
            <a:r>
              <a:rPr lang="en-US" sz="72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ox</a:t>
            </a:r>
            <a:endParaRPr lang="en-US" sz="7200" b="1" dirty="0">
              <a:solidFill>
                <a:srgbClr val="FF0000"/>
              </a:solidFill>
            </a:endParaRPr>
          </a:p>
        </p:txBody>
      </p:sp>
      <p:sp>
        <p:nvSpPr>
          <p:cNvPr id="3" name="Subtitle 2"/>
          <p:cNvSpPr>
            <a:spLocks noGrp="1"/>
          </p:cNvSpPr>
          <p:nvPr>
            <p:ph type="subTitle" idx="1"/>
          </p:nvPr>
        </p:nvSpPr>
        <p:spPr/>
        <p:txBody>
          <a:bodyPr>
            <a:normAutofit/>
          </a:bodyPr>
          <a:lstStyle/>
          <a:p>
            <a:pPr algn="ctr"/>
            <a:r>
              <a:rPr lang="en-US" sz="54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B</a:t>
            </a:r>
            <a:r>
              <a:rPr lang="en-US" sz="28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y </a:t>
            </a:r>
            <a:r>
              <a:rPr lang="en-US" sz="54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R</a:t>
            </a:r>
            <a:r>
              <a:rPr lang="en-US" sz="28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oseanna</a:t>
            </a:r>
            <a:endParaRPr lang="en-US" sz="5400" dirty="0">
              <a:solidFill>
                <a:srgbClr val="FF0000"/>
              </a:solidFill>
            </a:endParaRPr>
          </a:p>
        </p:txBody>
      </p:sp>
      <p:sp>
        <p:nvSpPr>
          <p:cNvPr id="6" name="Cube 5"/>
          <p:cNvSpPr/>
          <p:nvPr/>
        </p:nvSpPr>
        <p:spPr>
          <a:xfrm>
            <a:off x="1828800" y="381000"/>
            <a:ext cx="1651983" cy="1537274"/>
          </a:xfrm>
          <a:prstGeom prst="cube">
            <a:avLst/>
          </a:prstGeom>
          <a:ln/>
        </p:spPr>
        <p:style>
          <a:lnRef idx="1">
            <a:schemeClr val="accent1"/>
          </a:lnRef>
          <a:fillRef idx="3">
            <a:schemeClr val="accent1"/>
          </a:fillRef>
          <a:effectRef idx="2">
            <a:schemeClr val="accent1"/>
          </a:effectRef>
          <a:fontRef idx="minor">
            <a:schemeClr val="lt1"/>
          </a:fontRef>
        </p:style>
      </p:sp>
      <p:pic>
        <p:nvPicPr>
          <p:cNvPr id="11" name="Picture Placeholder 10" descr="Roseanna Totara Estate 2011.JPG"/>
          <p:cNvPicPr>
            <a:picLocks noGrp="1" noChangeAspect="1"/>
          </p:cNvPicPr>
          <p:nvPr>
            <p:ph type="pic" sz="quarter" idx="12"/>
          </p:nvPr>
        </p:nvPicPr>
        <p:blipFill>
          <a:blip r:embed="rId3">
            <a:alphaModFix/>
            <a:lum/>
          </a:blip>
          <a:srcRect l="-354" r="-354"/>
          <a:stretch>
            <a:fillRect/>
          </a:stretch>
        </p:blipFill>
        <p:spPr>
          <a:xfrm rot="504148">
            <a:off x="4493468" y="555127"/>
            <a:ext cx="4143705" cy="3086325"/>
          </a:xfrm>
          <a:prstGeom prst="ellipse">
            <a:avLst/>
          </a:prstGeom>
          <a:solidFill>
            <a:srgbClr val="F88600"/>
          </a:solidFill>
          <a:ln w="63500" cap="rnd">
            <a:solidFill>
              <a:srgbClr val="333333"/>
            </a:solidFill>
          </a:ln>
          <a:effectLst>
            <a:glow rad="228600">
              <a:schemeClr val="accent3">
                <a:alpha val="75000"/>
              </a:schemeClr>
            </a:glow>
            <a:outerShdw blurRad="50800" dist="38100" dir="2700000" algn="br" rotWithShape="0">
              <a:srgbClr val="000000">
                <a:alpha val="43000"/>
              </a:srgbClr>
            </a:outerShdw>
            <a:reflection blurRad="6350" stA="52000" endA="300" endPos="35000" dir="5400000" sy="-100000" algn="bl" rotWithShape="0"/>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par>
                          <p:cTn id="14" fill="hold">
                            <p:stCondLst>
                              <p:cond delay="2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p:cTn id="1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
                                            <p:txEl>
                                              <p:pRg st="0" end="0"/>
                                            </p:txEl>
                                          </p:spTgt>
                                        </p:tgtEl>
                                      </p:cBhvr>
                                    </p:animEffect>
                                  </p:childTnLst>
                                </p:cTn>
                              </p:par>
                            </p:childTnLst>
                          </p:cTn>
                        </p:par>
                        <p:par>
                          <p:cTn id="22" fill="hold">
                            <p:stCondLst>
                              <p:cond delay="2950"/>
                            </p:stCondLst>
                            <p:childTnLst>
                              <p:par>
                                <p:cTn id="23" presetID="26"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80">
                                          <p:stCondLst>
                                            <p:cond delay="0"/>
                                          </p:stCondLst>
                                        </p:cTn>
                                        <p:tgtEl>
                                          <p:spTgt spid="6"/>
                                        </p:tgtEl>
                                      </p:cBhvr>
                                    </p:animEffect>
                                    <p:anim calcmode="lin" valueType="num">
                                      <p:cBhvr>
                                        <p:cTn id="2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1" dur="26">
                                          <p:stCondLst>
                                            <p:cond delay="650"/>
                                          </p:stCondLst>
                                        </p:cTn>
                                        <p:tgtEl>
                                          <p:spTgt spid="6"/>
                                        </p:tgtEl>
                                      </p:cBhvr>
                                      <p:to x="100000" y="60000"/>
                                    </p:animScale>
                                    <p:animScale>
                                      <p:cBhvr>
                                        <p:cTn id="32" dur="166" decel="50000">
                                          <p:stCondLst>
                                            <p:cond delay="676"/>
                                          </p:stCondLst>
                                        </p:cTn>
                                        <p:tgtEl>
                                          <p:spTgt spid="6"/>
                                        </p:tgtEl>
                                      </p:cBhvr>
                                      <p:to x="100000" y="100000"/>
                                    </p:animScale>
                                    <p:animScale>
                                      <p:cBhvr>
                                        <p:cTn id="33" dur="26">
                                          <p:stCondLst>
                                            <p:cond delay="1312"/>
                                          </p:stCondLst>
                                        </p:cTn>
                                        <p:tgtEl>
                                          <p:spTgt spid="6"/>
                                        </p:tgtEl>
                                      </p:cBhvr>
                                      <p:to x="100000" y="80000"/>
                                    </p:animScale>
                                    <p:animScale>
                                      <p:cBhvr>
                                        <p:cTn id="34" dur="166" decel="50000">
                                          <p:stCondLst>
                                            <p:cond delay="1338"/>
                                          </p:stCondLst>
                                        </p:cTn>
                                        <p:tgtEl>
                                          <p:spTgt spid="6"/>
                                        </p:tgtEl>
                                      </p:cBhvr>
                                      <p:to x="100000" y="100000"/>
                                    </p:animScale>
                                    <p:animScale>
                                      <p:cBhvr>
                                        <p:cTn id="35" dur="26">
                                          <p:stCondLst>
                                            <p:cond delay="1642"/>
                                          </p:stCondLst>
                                        </p:cTn>
                                        <p:tgtEl>
                                          <p:spTgt spid="6"/>
                                        </p:tgtEl>
                                      </p:cBhvr>
                                      <p:to x="100000" y="90000"/>
                                    </p:animScale>
                                    <p:animScale>
                                      <p:cBhvr>
                                        <p:cTn id="36" dur="166" decel="50000">
                                          <p:stCondLst>
                                            <p:cond delay="1668"/>
                                          </p:stCondLst>
                                        </p:cTn>
                                        <p:tgtEl>
                                          <p:spTgt spid="6"/>
                                        </p:tgtEl>
                                      </p:cBhvr>
                                      <p:to x="100000" y="100000"/>
                                    </p:animScale>
                                    <p:animScale>
                                      <p:cBhvr>
                                        <p:cTn id="37" dur="26">
                                          <p:stCondLst>
                                            <p:cond delay="1808"/>
                                          </p:stCondLst>
                                        </p:cTn>
                                        <p:tgtEl>
                                          <p:spTgt spid="6"/>
                                        </p:tgtEl>
                                      </p:cBhvr>
                                      <p:to x="100000" y="95000"/>
                                    </p:animScale>
                                    <p:animScale>
                                      <p:cBhvr>
                                        <p:cTn id="38" dur="166" decel="50000">
                                          <p:stCondLst>
                                            <p:cond delay="1834"/>
                                          </p:stCondLst>
                                        </p:cTn>
                                        <p:tgtEl>
                                          <p:spTgt spid="6"/>
                                        </p:tgtEl>
                                      </p:cBhvr>
                                      <p:to x="100000" y="100000"/>
                                    </p:animScale>
                                  </p:childTnLst>
                                </p:cTn>
                              </p:par>
                              <p:par>
                                <p:cTn id="39" presetID="26" presetClass="entr" presetSubtype="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580">
                                          <p:stCondLst>
                                            <p:cond delay="0"/>
                                          </p:stCondLst>
                                        </p:cTn>
                                        <p:tgtEl>
                                          <p:spTgt spid="11"/>
                                        </p:tgtEl>
                                      </p:cBhvr>
                                    </p:animEffect>
                                    <p:anim calcmode="lin" valueType="num">
                                      <p:cBhvr>
                                        <p:cTn id="42"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47" dur="26">
                                          <p:stCondLst>
                                            <p:cond delay="650"/>
                                          </p:stCondLst>
                                        </p:cTn>
                                        <p:tgtEl>
                                          <p:spTgt spid="11"/>
                                        </p:tgtEl>
                                      </p:cBhvr>
                                      <p:to x="100000" y="60000"/>
                                    </p:animScale>
                                    <p:animScale>
                                      <p:cBhvr>
                                        <p:cTn id="48" dur="166" decel="50000">
                                          <p:stCondLst>
                                            <p:cond delay="676"/>
                                          </p:stCondLst>
                                        </p:cTn>
                                        <p:tgtEl>
                                          <p:spTgt spid="11"/>
                                        </p:tgtEl>
                                      </p:cBhvr>
                                      <p:to x="100000" y="100000"/>
                                    </p:animScale>
                                    <p:animScale>
                                      <p:cBhvr>
                                        <p:cTn id="49" dur="26">
                                          <p:stCondLst>
                                            <p:cond delay="1312"/>
                                          </p:stCondLst>
                                        </p:cTn>
                                        <p:tgtEl>
                                          <p:spTgt spid="11"/>
                                        </p:tgtEl>
                                      </p:cBhvr>
                                      <p:to x="100000" y="80000"/>
                                    </p:animScale>
                                    <p:animScale>
                                      <p:cBhvr>
                                        <p:cTn id="50" dur="166" decel="50000">
                                          <p:stCondLst>
                                            <p:cond delay="1338"/>
                                          </p:stCondLst>
                                        </p:cTn>
                                        <p:tgtEl>
                                          <p:spTgt spid="11"/>
                                        </p:tgtEl>
                                      </p:cBhvr>
                                      <p:to x="100000" y="100000"/>
                                    </p:animScale>
                                    <p:animScale>
                                      <p:cBhvr>
                                        <p:cTn id="51" dur="26">
                                          <p:stCondLst>
                                            <p:cond delay="1642"/>
                                          </p:stCondLst>
                                        </p:cTn>
                                        <p:tgtEl>
                                          <p:spTgt spid="11"/>
                                        </p:tgtEl>
                                      </p:cBhvr>
                                      <p:to x="100000" y="90000"/>
                                    </p:animScale>
                                    <p:animScale>
                                      <p:cBhvr>
                                        <p:cTn id="52" dur="166" decel="50000">
                                          <p:stCondLst>
                                            <p:cond delay="1668"/>
                                          </p:stCondLst>
                                        </p:cTn>
                                        <p:tgtEl>
                                          <p:spTgt spid="11"/>
                                        </p:tgtEl>
                                      </p:cBhvr>
                                      <p:to x="100000" y="100000"/>
                                    </p:animScale>
                                    <p:animScale>
                                      <p:cBhvr>
                                        <p:cTn id="53" dur="26">
                                          <p:stCondLst>
                                            <p:cond delay="1808"/>
                                          </p:stCondLst>
                                        </p:cTn>
                                        <p:tgtEl>
                                          <p:spTgt spid="11"/>
                                        </p:tgtEl>
                                      </p:cBhvr>
                                      <p:to x="100000" y="95000"/>
                                    </p:animScale>
                                    <p:animScale>
                                      <p:cBhvr>
                                        <p:cTn id="54"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FadeUp">
              <a:avLst/>
            </a:prstTxWarp>
            <a:normAutofit/>
          </a:bodyPr>
          <a:lstStyle/>
          <a:p>
            <a:r>
              <a:rPr lang="en-US" sz="44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What You Need</a:t>
            </a:r>
            <a:endParaRPr lang="en-US" sz="4400" dirty="0">
              <a:solidFill>
                <a:srgbClr val="FF0000"/>
              </a:solidFill>
            </a:endParaRPr>
          </a:p>
        </p:txBody>
      </p:sp>
      <p:sp>
        <p:nvSpPr>
          <p:cNvPr id="3" name="Content Placeholder 2"/>
          <p:cNvSpPr>
            <a:spLocks noGrp="1"/>
          </p:cNvSpPr>
          <p:nvPr>
            <p:ph idx="1"/>
          </p:nvPr>
        </p:nvSpPr>
        <p:spPr>
          <a:xfrm>
            <a:off x="765175" y="1828800"/>
            <a:ext cx="7612064" cy="4876800"/>
          </a:xfrm>
        </p:spPr>
        <p:txBody>
          <a:bodyPr>
            <a:normAutofit fontScale="85000" lnSpcReduction="20000"/>
          </a:bodyPr>
          <a:lstStyle/>
          <a:p>
            <a:pPr marL="457200" indent="-457200">
              <a:buClr>
                <a:srgbClr val="FF0000"/>
              </a:buClr>
              <a:buFont typeface="+mj-ea"/>
              <a:buAutoNum type="circleNumDbPlain"/>
            </a:pPr>
            <a:r>
              <a:rPr lang="en-US" dirty="0" smtClean="0">
                <a:solidFill>
                  <a:srgbClr val="000000"/>
                </a:solidFill>
                <a:latin typeface="Apple Casual"/>
                <a:cs typeface="Apple Casual"/>
              </a:rPr>
              <a:t>Some wood</a:t>
            </a:r>
          </a:p>
          <a:p>
            <a:pPr marL="457200" indent="-457200">
              <a:buClr>
                <a:srgbClr val="FF0000"/>
              </a:buClr>
              <a:buFont typeface="+mj-ea"/>
              <a:buAutoNum type="circleNumDbPlain"/>
            </a:pPr>
            <a:r>
              <a:rPr lang="en-US" dirty="0" smtClean="0">
                <a:solidFill>
                  <a:srgbClr val="000000"/>
                </a:solidFill>
                <a:latin typeface="Apple Casual"/>
                <a:cs typeface="Apple Casual"/>
              </a:rPr>
              <a:t>Ruler or tape measure</a:t>
            </a:r>
          </a:p>
          <a:p>
            <a:pPr marL="457200" indent="-457200">
              <a:buClr>
                <a:srgbClr val="FF0000"/>
              </a:buClr>
              <a:buFont typeface="+mj-ea"/>
              <a:buAutoNum type="circleNumDbPlain"/>
            </a:pPr>
            <a:r>
              <a:rPr lang="en-US" dirty="0" smtClean="0">
                <a:solidFill>
                  <a:srgbClr val="000000"/>
                </a:solidFill>
                <a:latin typeface="Apple Casual"/>
                <a:cs typeface="Apple Casual"/>
              </a:rPr>
              <a:t>Set square</a:t>
            </a:r>
          </a:p>
          <a:p>
            <a:pPr marL="457200" indent="-457200">
              <a:buClr>
                <a:srgbClr val="FF0000"/>
              </a:buClr>
              <a:buFont typeface="+mj-ea"/>
              <a:buAutoNum type="circleNumDbPlain"/>
            </a:pPr>
            <a:r>
              <a:rPr lang="en-US" dirty="0" smtClean="0">
                <a:solidFill>
                  <a:srgbClr val="000000"/>
                </a:solidFill>
                <a:latin typeface="Apple Casual"/>
                <a:cs typeface="Apple Casual"/>
              </a:rPr>
              <a:t>Pencil</a:t>
            </a:r>
          </a:p>
          <a:p>
            <a:pPr marL="457200" indent="-457200">
              <a:buClr>
                <a:srgbClr val="FF0000"/>
              </a:buClr>
              <a:buFont typeface="+mj-ea"/>
              <a:buAutoNum type="circleNumDbPlain"/>
            </a:pPr>
            <a:r>
              <a:rPr lang="en-US" dirty="0" smtClean="0">
                <a:solidFill>
                  <a:srgbClr val="000000"/>
                </a:solidFill>
                <a:latin typeface="Apple Casual"/>
                <a:cs typeface="Apple Casual"/>
              </a:rPr>
              <a:t>Saw</a:t>
            </a:r>
          </a:p>
          <a:p>
            <a:pPr marL="457200" indent="-457200">
              <a:buClr>
                <a:srgbClr val="FF0000"/>
              </a:buClr>
              <a:buFont typeface="+mj-ea"/>
              <a:buAutoNum type="circleNumDbPlain"/>
            </a:pPr>
            <a:r>
              <a:rPr lang="en-US" dirty="0" smtClean="0">
                <a:solidFill>
                  <a:srgbClr val="000000"/>
                </a:solidFill>
                <a:latin typeface="Apple Casual"/>
                <a:cs typeface="Apple Casual"/>
              </a:rPr>
              <a:t>Glue or hammer and nails</a:t>
            </a:r>
          </a:p>
          <a:p>
            <a:pPr marL="457200" indent="-457200">
              <a:buClr>
                <a:srgbClr val="FF0000"/>
              </a:buClr>
              <a:buFont typeface="+mj-ea"/>
              <a:buAutoNum type="circleNumDbPlain"/>
            </a:pPr>
            <a:r>
              <a:rPr lang="en-US" dirty="0" smtClean="0">
                <a:solidFill>
                  <a:srgbClr val="000000"/>
                </a:solidFill>
                <a:latin typeface="Apple Casual"/>
                <a:cs typeface="Apple Casual"/>
              </a:rPr>
              <a:t>Sandpaper</a:t>
            </a:r>
          </a:p>
          <a:p>
            <a:pPr marL="457200" indent="-457200">
              <a:buClr>
                <a:srgbClr val="FF0000"/>
              </a:buClr>
              <a:buFont typeface="+mj-ea"/>
              <a:buAutoNum type="circleNumDbPlain"/>
            </a:pPr>
            <a:r>
              <a:rPr lang="en-US" dirty="0" smtClean="0">
                <a:solidFill>
                  <a:srgbClr val="000000"/>
                </a:solidFill>
                <a:latin typeface="Apple Casual"/>
                <a:cs typeface="Apple Casual"/>
              </a:rPr>
              <a:t>Paint and paint brush</a:t>
            </a:r>
          </a:p>
          <a:p>
            <a:pPr marL="457200" indent="-457200">
              <a:buClr>
                <a:srgbClr val="FF0000"/>
              </a:buClr>
              <a:buFont typeface="+mj-ea"/>
              <a:buAutoNum type="circleNumDbPlain"/>
            </a:pPr>
            <a:r>
              <a:rPr lang="en-US" dirty="0" smtClean="0">
                <a:solidFill>
                  <a:srgbClr val="000000"/>
                </a:solidFill>
                <a:latin typeface="Apple Casual"/>
                <a:cs typeface="Apple Casual"/>
              </a:rPr>
              <a:t>Felt (If you want)</a:t>
            </a:r>
          </a:p>
          <a:p>
            <a:pPr marL="457200" indent="-457200">
              <a:buClr>
                <a:srgbClr val="FF0000"/>
              </a:buClr>
              <a:buFont typeface="+mj-ea"/>
              <a:buAutoNum type="circleNumDbPlain"/>
            </a:pPr>
            <a:r>
              <a:rPr lang="en-US" dirty="0" smtClean="0">
                <a:solidFill>
                  <a:srgbClr val="000000"/>
                </a:solidFill>
                <a:latin typeface="Apple Casual"/>
                <a:cs typeface="Apple Casual"/>
              </a:rPr>
              <a:t>Craft knife or scissors    </a:t>
            </a:r>
            <a:endParaRPr lang="en-US" dirty="0">
              <a:solidFill>
                <a:srgbClr val="000000"/>
              </a:solidFill>
              <a:latin typeface="Apple Casual"/>
              <a:cs typeface="Apple Casual"/>
            </a:endParaRPr>
          </a:p>
        </p:txBody>
      </p:sp>
      <p:pic>
        <p:nvPicPr>
          <p:cNvPr id="4" name="Picture 3"/>
          <p:cNvPicPr/>
          <p:nvPr/>
        </p:nvPicPr>
        <p:blipFill>
          <a:blip r:embed="rId2"/>
          <a:srcRect/>
          <a:stretch>
            <a:fillRect/>
          </a:stretch>
        </p:blipFill>
        <p:spPr bwMode="auto">
          <a:xfrm>
            <a:off x="5298165" y="1750694"/>
            <a:ext cx="1026435" cy="878206"/>
          </a:xfrm>
          <a:prstGeom prst="rect">
            <a:avLst/>
          </a:prstGeom>
          <a:noFill/>
          <a:ln w="9525">
            <a:noFill/>
            <a:miter lim="800000"/>
            <a:headEnd/>
            <a:tailEnd/>
          </a:ln>
        </p:spPr>
      </p:pic>
      <p:pic>
        <p:nvPicPr>
          <p:cNvPr id="6" name="Picture 5"/>
          <p:cNvPicPr/>
          <p:nvPr/>
        </p:nvPicPr>
        <p:blipFill>
          <a:blip r:embed="rId3"/>
          <a:srcRect/>
          <a:stretch>
            <a:fillRect/>
          </a:stretch>
        </p:blipFill>
        <p:spPr bwMode="auto">
          <a:xfrm>
            <a:off x="3924300" y="4953000"/>
            <a:ext cx="936839" cy="863234"/>
          </a:xfrm>
          <a:prstGeom prst="rect">
            <a:avLst/>
          </a:prstGeom>
          <a:noFill/>
          <a:ln w="9525">
            <a:noFill/>
            <a:miter lim="800000"/>
            <a:headEnd/>
            <a:tailEnd/>
          </a:ln>
        </p:spPr>
      </p:pic>
      <p:pic>
        <p:nvPicPr>
          <p:cNvPr id="7" name="Picture 6"/>
          <p:cNvPicPr/>
          <p:nvPr/>
        </p:nvPicPr>
        <p:blipFill>
          <a:blip r:embed="rId4"/>
          <a:srcRect/>
          <a:stretch>
            <a:fillRect/>
          </a:stretch>
        </p:blipFill>
        <p:spPr bwMode="auto">
          <a:xfrm>
            <a:off x="5256890" y="4953000"/>
            <a:ext cx="1067710" cy="863234"/>
          </a:xfrm>
          <a:prstGeom prst="rect">
            <a:avLst/>
          </a:prstGeom>
          <a:noFill/>
          <a:ln w="9525">
            <a:noFill/>
            <a:miter lim="800000"/>
            <a:headEnd/>
            <a:tailEnd/>
          </a:ln>
        </p:spPr>
      </p:pic>
      <p:pic>
        <p:nvPicPr>
          <p:cNvPr id="8" name="Picture 7"/>
          <p:cNvPicPr/>
          <p:nvPr/>
        </p:nvPicPr>
        <p:blipFill>
          <a:blip r:embed="rId5"/>
          <a:srcRect/>
          <a:stretch>
            <a:fillRect/>
          </a:stretch>
        </p:blipFill>
        <p:spPr bwMode="auto">
          <a:xfrm>
            <a:off x="3924300" y="1750695"/>
            <a:ext cx="936839" cy="878205"/>
          </a:xfrm>
          <a:prstGeom prst="rect">
            <a:avLst/>
          </a:prstGeom>
          <a:noFill/>
          <a:ln w="9525">
            <a:noFill/>
            <a:miter lim="800000"/>
            <a:headEnd/>
            <a:tailEnd/>
          </a:ln>
        </p:spPr>
      </p:pic>
      <p:pic>
        <p:nvPicPr>
          <p:cNvPr id="9" name="Picture 8"/>
          <p:cNvPicPr/>
          <p:nvPr/>
        </p:nvPicPr>
        <p:blipFill>
          <a:blip r:embed="rId6"/>
          <a:srcRect/>
          <a:stretch>
            <a:fillRect/>
          </a:stretch>
        </p:blipFill>
        <p:spPr bwMode="auto">
          <a:xfrm>
            <a:off x="5603875" y="3143250"/>
            <a:ext cx="679450" cy="990600"/>
          </a:xfrm>
          <a:prstGeom prst="rect">
            <a:avLst/>
          </a:prstGeom>
          <a:noFill/>
          <a:ln w="9525">
            <a:noFill/>
            <a:miter lim="800000"/>
            <a:headEnd/>
            <a:tailEnd/>
          </a:ln>
        </p:spPr>
      </p:pic>
      <p:pic>
        <p:nvPicPr>
          <p:cNvPr id="10" name="Picture 9"/>
          <p:cNvPicPr/>
          <p:nvPr/>
        </p:nvPicPr>
        <p:blipFill>
          <a:blip r:embed="rId7"/>
          <a:srcRect/>
          <a:stretch>
            <a:fillRect/>
          </a:stretch>
        </p:blipFill>
        <p:spPr bwMode="auto">
          <a:xfrm>
            <a:off x="6667500" y="1828800"/>
            <a:ext cx="990600" cy="838200"/>
          </a:xfrm>
          <a:prstGeom prst="rect">
            <a:avLst/>
          </a:prstGeom>
          <a:noFill/>
          <a:ln w="9525">
            <a:noFill/>
            <a:miter lim="800000"/>
            <a:headEnd/>
            <a:tailEnd/>
          </a:ln>
        </p:spPr>
      </p:pic>
      <p:pic>
        <p:nvPicPr>
          <p:cNvPr id="12" name="Picture 11"/>
          <p:cNvPicPr/>
          <p:nvPr/>
        </p:nvPicPr>
        <p:blipFill>
          <a:blip r:embed="rId8"/>
          <a:srcRect/>
          <a:stretch>
            <a:fillRect/>
          </a:stretch>
        </p:blipFill>
        <p:spPr bwMode="auto">
          <a:xfrm>
            <a:off x="3924300" y="3143250"/>
            <a:ext cx="936839" cy="952500"/>
          </a:xfrm>
          <a:prstGeom prst="rect">
            <a:avLst/>
          </a:prstGeom>
          <a:noFill/>
          <a:ln w="9525">
            <a:noFill/>
            <a:miter lim="800000"/>
            <a:headEnd/>
            <a:tailEnd/>
          </a:ln>
        </p:spPr>
      </p:pic>
      <p:pic>
        <p:nvPicPr>
          <p:cNvPr id="13" name="Picture 12"/>
          <p:cNvPicPr/>
          <p:nvPr/>
        </p:nvPicPr>
        <p:blipFill>
          <a:blip r:embed="rId9"/>
          <a:srcRect/>
          <a:stretch>
            <a:fillRect/>
          </a:stretch>
        </p:blipFill>
        <p:spPr bwMode="auto">
          <a:xfrm>
            <a:off x="6667500" y="3263900"/>
            <a:ext cx="990601" cy="939800"/>
          </a:xfrm>
          <a:prstGeom prst="rect">
            <a:avLst/>
          </a:prstGeom>
          <a:noFill/>
          <a:ln w="9525">
            <a:noFill/>
            <a:miter lim="800000"/>
            <a:headEnd/>
            <a:tailEnd/>
          </a:ln>
        </p:spPr>
      </p:pic>
      <p:pic>
        <p:nvPicPr>
          <p:cNvPr id="14" name="Picture 13"/>
          <p:cNvPicPr/>
          <p:nvPr/>
        </p:nvPicPr>
        <p:blipFill>
          <a:blip r:embed="rId10"/>
          <a:srcRect/>
          <a:stretch>
            <a:fillRect/>
          </a:stretch>
        </p:blipFill>
        <p:spPr bwMode="auto">
          <a:xfrm>
            <a:off x="6667500" y="4953000"/>
            <a:ext cx="990600" cy="863234"/>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par>
                          <p:cTn id="14" fill="hold">
                            <p:stCondLst>
                              <p:cond delay="2000"/>
                            </p:stCondLst>
                            <p:childTnLst>
                              <p:par>
                                <p:cTn id="15" presetID="37" presetClass="entr" presetSubtype="0" fill="hold" grpId="0"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anim calcmode="lin" valueType="num">
                                      <p:cBhvr>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45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21" fill="hold">
                            <p:stCondLst>
                              <p:cond delay="2500"/>
                            </p:stCondLst>
                            <p:childTnLst>
                              <p:par>
                                <p:cTn id="22" presetID="37" presetClass="entr" presetSubtype="0" fill="hold" grpId="0" nodeType="after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500"/>
                                        <p:tgtEl>
                                          <p:spTgt spid="3">
                                            <p:txEl>
                                              <p:pRg st="1" end="1"/>
                                            </p:txEl>
                                          </p:spTgt>
                                        </p:tgtEl>
                                      </p:cBhvr>
                                    </p:animEffect>
                                    <p:anim calcmode="lin" valueType="num">
                                      <p:cBhvr>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6" dur="45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7" dur="50" accel="100000" fill="hold">
                                          <p:stCondLst>
                                            <p:cond delay="45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28" fill="hold">
                            <p:stCondLst>
                              <p:cond delay="3000"/>
                            </p:stCondLst>
                            <p:childTnLst>
                              <p:par>
                                <p:cTn id="29" presetID="37" presetClass="entr" presetSubtype="0" fill="hold" grpId="0" nodeType="after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500"/>
                                        <p:tgtEl>
                                          <p:spTgt spid="3">
                                            <p:txEl>
                                              <p:pRg st="2" end="2"/>
                                            </p:txEl>
                                          </p:spTgt>
                                        </p:tgtEl>
                                      </p:cBhvr>
                                    </p:animEffect>
                                    <p:anim calcmode="lin" valueType="num">
                                      <p:cBhvr>
                                        <p:cTn id="3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45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50" accel="100000" fill="hold">
                                          <p:stCondLst>
                                            <p:cond delay="45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par>
                          <p:cTn id="35" fill="hold">
                            <p:stCondLst>
                              <p:cond delay="3500"/>
                            </p:stCondLst>
                            <p:childTnLst>
                              <p:par>
                                <p:cTn id="36" presetID="37" presetClass="entr" presetSubtype="0" fill="hold" grpId="0" nodeType="after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500"/>
                                        <p:tgtEl>
                                          <p:spTgt spid="3">
                                            <p:txEl>
                                              <p:pRg st="3" end="3"/>
                                            </p:txEl>
                                          </p:spTgt>
                                        </p:tgtEl>
                                      </p:cBhvr>
                                    </p:animEffect>
                                    <p:anim calcmode="lin" valueType="num">
                                      <p:cBhvr>
                                        <p:cTn id="3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0" dur="45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1" dur="50" accel="100000" fill="hold">
                                          <p:stCondLst>
                                            <p:cond delay="45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par>
                          <p:cTn id="42" fill="hold">
                            <p:stCondLst>
                              <p:cond delay="4000"/>
                            </p:stCondLst>
                            <p:childTnLst>
                              <p:par>
                                <p:cTn id="43" presetID="37" presetClass="entr" presetSubtype="0" fill="hold" grpId="0" nodeType="after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Effect transition="in" filter="fade">
                                      <p:cBhvr>
                                        <p:cTn id="45" dur="500"/>
                                        <p:tgtEl>
                                          <p:spTgt spid="3">
                                            <p:txEl>
                                              <p:pRg st="4" end="4"/>
                                            </p:txEl>
                                          </p:spTgt>
                                        </p:tgtEl>
                                      </p:cBhvr>
                                    </p:animEffect>
                                    <p:anim calcmode="lin" valueType="num">
                                      <p:cBhvr>
                                        <p:cTn id="4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7" dur="45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8" dur="50" accel="100000" fill="hold">
                                          <p:stCondLst>
                                            <p:cond delay="45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par>
                          <p:cTn id="49" fill="hold">
                            <p:stCondLst>
                              <p:cond delay="4500"/>
                            </p:stCondLst>
                            <p:childTnLst>
                              <p:par>
                                <p:cTn id="50" presetID="37" presetClass="entr" presetSubtype="0" fill="hold" grpId="0" nodeType="after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fade">
                                      <p:cBhvr>
                                        <p:cTn id="52" dur="500"/>
                                        <p:tgtEl>
                                          <p:spTgt spid="3">
                                            <p:txEl>
                                              <p:pRg st="5" end="5"/>
                                            </p:txEl>
                                          </p:spTgt>
                                        </p:tgtEl>
                                      </p:cBhvr>
                                    </p:animEffect>
                                    <p:anim calcmode="lin" valueType="num">
                                      <p:cBhvr>
                                        <p:cTn id="5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4" dur="45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5" dur="50" accel="100000" fill="hold">
                                          <p:stCondLst>
                                            <p:cond delay="45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par>
                          <p:cTn id="56" fill="hold">
                            <p:stCondLst>
                              <p:cond delay="5000"/>
                            </p:stCondLst>
                            <p:childTnLst>
                              <p:par>
                                <p:cTn id="57" presetID="37" presetClass="entr" presetSubtype="0" fill="hold" grpId="0" nodeType="afterEffect">
                                  <p:stCondLst>
                                    <p:cond delay="0"/>
                                  </p:stCondLst>
                                  <p:childTnLst>
                                    <p:set>
                                      <p:cBhvr>
                                        <p:cTn id="58" dur="1" fill="hold">
                                          <p:stCondLst>
                                            <p:cond delay="0"/>
                                          </p:stCondLst>
                                        </p:cTn>
                                        <p:tgtEl>
                                          <p:spTgt spid="3">
                                            <p:txEl>
                                              <p:pRg st="6" end="6"/>
                                            </p:txEl>
                                          </p:spTgt>
                                        </p:tgtEl>
                                        <p:attrNameLst>
                                          <p:attrName>style.visibility</p:attrName>
                                        </p:attrNameLst>
                                      </p:cBhvr>
                                      <p:to>
                                        <p:strVal val="visible"/>
                                      </p:to>
                                    </p:set>
                                    <p:animEffect transition="in" filter="fade">
                                      <p:cBhvr>
                                        <p:cTn id="59" dur="500"/>
                                        <p:tgtEl>
                                          <p:spTgt spid="3">
                                            <p:txEl>
                                              <p:pRg st="6" end="6"/>
                                            </p:txEl>
                                          </p:spTgt>
                                        </p:tgtEl>
                                      </p:cBhvr>
                                    </p:animEffect>
                                    <p:anim calcmode="lin" valueType="num">
                                      <p:cBhvr>
                                        <p:cTn id="6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1" dur="45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62" dur="50" accel="100000" fill="hold">
                                          <p:stCondLst>
                                            <p:cond delay="45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par>
                          <p:cTn id="63" fill="hold">
                            <p:stCondLst>
                              <p:cond delay="5500"/>
                            </p:stCondLst>
                            <p:childTnLst>
                              <p:par>
                                <p:cTn id="64" presetID="37" presetClass="entr" presetSubtype="0" fill="hold" grpId="0" nodeType="afterEffect">
                                  <p:stCondLst>
                                    <p:cond delay="0"/>
                                  </p:stCondLst>
                                  <p:childTnLst>
                                    <p:set>
                                      <p:cBhvr>
                                        <p:cTn id="65" dur="1" fill="hold">
                                          <p:stCondLst>
                                            <p:cond delay="0"/>
                                          </p:stCondLst>
                                        </p:cTn>
                                        <p:tgtEl>
                                          <p:spTgt spid="3">
                                            <p:txEl>
                                              <p:pRg st="7" end="7"/>
                                            </p:txEl>
                                          </p:spTgt>
                                        </p:tgtEl>
                                        <p:attrNameLst>
                                          <p:attrName>style.visibility</p:attrName>
                                        </p:attrNameLst>
                                      </p:cBhvr>
                                      <p:to>
                                        <p:strVal val="visible"/>
                                      </p:to>
                                    </p:set>
                                    <p:animEffect transition="in" filter="fade">
                                      <p:cBhvr>
                                        <p:cTn id="66" dur="500"/>
                                        <p:tgtEl>
                                          <p:spTgt spid="3">
                                            <p:txEl>
                                              <p:pRg st="7" end="7"/>
                                            </p:txEl>
                                          </p:spTgt>
                                        </p:tgtEl>
                                      </p:cBhvr>
                                    </p:animEffect>
                                    <p:anim calcmode="lin" valueType="num">
                                      <p:cBhvr>
                                        <p:cTn id="6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8" dur="450"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69" dur="50" accel="100000" fill="hold">
                                          <p:stCondLst>
                                            <p:cond delay="450"/>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par>
                          <p:cTn id="70" fill="hold">
                            <p:stCondLst>
                              <p:cond delay="6000"/>
                            </p:stCondLst>
                            <p:childTnLst>
                              <p:par>
                                <p:cTn id="71" presetID="37" presetClass="entr" presetSubtype="0" fill="hold" grpId="0" nodeType="afterEffect">
                                  <p:stCondLst>
                                    <p:cond delay="0"/>
                                  </p:stCondLst>
                                  <p:childTnLst>
                                    <p:set>
                                      <p:cBhvr>
                                        <p:cTn id="72" dur="1" fill="hold">
                                          <p:stCondLst>
                                            <p:cond delay="0"/>
                                          </p:stCondLst>
                                        </p:cTn>
                                        <p:tgtEl>
                                          <p:spTgt spid="3">
                                            <p:txEl>
                                              <p:pRg st="8" end="8"/>
                                            </p:txEl>
                                          </p:spTgt>
                                        </p:tgtEl>
                                        <p:attrNameLst>
                                          <p:attrName>style.visibility</p:attrName>
                                        </p:attrNameLst>
                                      </p:cBhvr>
                                      <p:to>
                                        <p:strVal val="visible"/>
                                      </p:to>
                                    </p:set>
                                    <p:animEffect transition="in" filter="fade">
                                      <p:cBhvr>
                                        <p:cTn id="73" dur="500"/>
                                        <p:tgtEl>
                                          <p:spTgt spid="3">
                                            <p:txEl>
                                              <p:pRg st="8" end="8"/>
                                            </p:txEl>
                                          </p:spTgt>
                                        </p:tgtEl>
                                      </p:cBhvr>
                                    </p:animEffect>
                                    <p:anim calcmode="lin" valueType="num">
                                      <p:cBhvr>
                                        <p:cTn id="74"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5" dur="450"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76" dur="50" accel="100000" fill="hold">
                                          <p:stCondLst>
                                            <p:cond delay="450"/>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par>
                          <p:cTn id="77" fill="hold">
                            <p:stCondLst>
                              <p:cond delay="6500"/>
                            </p:stCondLst>
                            <p:childTnLst>
                              <p:par>
                                <p:cTn id="78" presetID="37" presetClass="entr" presetSubtype="0" fill="hold" grpId="0" nodeType="afterEffect">
                                  <p:stCondLst>
                                    <p:cond delay="0"/>
                                  </p:stCondLst>
                                  <p:childTnLst>
                                    <p:set>
                                      <p:cBhvr>
                                        <p:cTn id="79" dur="1" fill="hold">
                                          <p:stCondLst>
                                            <p:cond delay="0"/>
                                          </p:stCondLst>
                                        </p:cTn>
                                        <p:tgtEl>
                                          <p:spTgt spid="3">
                                            <p:txEl>
                                              <p:pRg st="9" end="9"/>
                                            </p:txEl>
                                          </p:spTgt>
                                        </p:tgtEl>
                                        <p:attrNameLst>
                                          <p:attrName>style.visibility</p:attrName>
                                        </p:attrNameLst>
                                      </p:cBhvr>
                                      <p:to>
                                        <p:strVal val="visible"/>
                                      </p:to>
                                    </p:set>
                                    <p:animEffect transition="in" filter="fade">
                                      <p:cBhvr>
                                        <p:cTn id="80" dur="500"/>
                                        <p:tgtEl>
                                          <p:spTgt spid="3">
                                            <p:txEl>
                                              <p:pRg st="9" end="9"/>
                                            </p:txEl>
                                          </p:spTgt>
                                        </p:tgtEl>
                                      </p:cBhvr>
                                    </p:animEffect>
                                    <p:anim calcmode="lin" valueType="num">
                                      <p:cBhvr>
                                        <p:cTn id="8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82" dur="450" decel="100000" fill="hold"/>
                                        <p:tgtEl>
                                          <p:spTgt spid="3">
                                            <p:txEl>
                                              <p:pRg st="9" end="9"/>
                                            </p:txEl>
                                          </p:spTgt>
                                        </p:tgtEl>
                                        <p:attrNameLst>
                                          <p:attrName>ppt_y</p:attrName>
                                        </p:attrNameLst>
                                      </p:cBhvr>
                                      <p:tavLst>
                                        <p:tav tm="0">
                                          <p:val>
                                            <p:strVal val="#ppt_y+1"/>
                                          </p:val>
                                        </p:tav>
                                        <p:tav tm="100000">
                                          <p:val>
                                            <p:strVal val="#ppt_y-.03"/>
                                          </p:val>
                                        </p:tav>
                                      </p:tavLst>
                                    </p:anim>
                                    <p:anim calcmode="lin" valueType="num">
                                      <p:cBhvr>
                                        <p:cTn id="83" dur="50" accel="100000" fill="hold">
                                          <p:stCondLst>
                                            <p:cond delay="450"/>
                                          </p:stCondLst>
                                        </p:cTn>
                                        <p:tgtEl>
                                          <p:spTgt spid="3">
                                            <p:txEl>
                                              <p:pRg st="9" end="9"/>
                                            </p:txEl>
                                          </p:spTgt>
                                        </p:tgtEl>
                                        <p:attrNameLst>
                                          <p:attrName>ppt_y</p:attrName>
                                        </p:attrNameLst>
                                      </p:cBhvr>
                                      <p:tavLst>
                                        <p:tav tm="0">
                                          <p:val>
                                            <p:strVal val="#ppt_y-.03"/>
                                          </p:val>
                                        </p:tav>
                                        <p:tav tm="100000">
                                          <p:val>
                                            <p:strVal val="#ppt_y"/>
                                          </p:val>
                                        </p:tav>
                                      </p:tavLst>
                                    </p:anim>
                                  </p:childTnLst>
                                </p:cTn>
                              </p:par>
                            </p:childTnLst>
                          </p:cTn>
                        </p:par>
                        <p:par>
                          <p:cTn id="84" fill="hold">
                            <p:stCondLst>
                              <p:cond delay="7000"/>
                            </p:stCondLst>
                            <p:childTnLst>
                              <p:par>
                                <p:cTn id="85" presetID="26" presetClass="entr" presetSubtype="0" fill="hold" nodeType="afterEffect">
                                  <p:stCondLst>
                                    <p:cond delay="0"/>
                                  </p:stCondLst>
                                  <p:childTnLst>
                                    <p:set>
                                      <p:cBhvr>
                                        <p:cTn id="86" dur="1" fill="hold">
                                          <p:stCondLst>
                                            <p:cond delay="0"/>
                                          </p:stCondLst>
                                        </p:cTn>
                                        <p:tgtEl>
                                          <p:spTgt spid="8"/>
                                        </p:tgtEl>
                                        <p:attrNameLst>
                                          <p:attrName>style.visibility</p:attrName>
                                        </p:attrNameLst>
                                      </p:cBhvr>
                                      <p:to>
                                        <p:strVal val="visible"/>
                                      </p:to>
                                    </p:set>
                                    <p:animEffect transition="in" filter="wipe(down)">
                                      <p:cBhvr>
                                        <p:cTn id="87" dur="580">
                                          <p:stCondLst>
                                            <p:cond delay="0"/>
                                          </p:stCondLst>
                                        </p:cTn>
                                        <p:tgtEl>
                                          <p:spTgt spid="8"/>
                                        </p:tgtEl>
                                      </p:cBhvr>
                                    </p:animEffect>
                                    <p:anim calcmode="lin" valueType="num">
                                      <p:cBhvr>
                                        <p:cTn id="8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93" dur="26">
                                          <p:stCondLst>
                                            <p:cond delay="650"/>
                                          </p:stCondLst>
                                        </p:cTn>
                                        <p:tgtEl>
                                          <p:spTgt spid="8"/>
                                        </p:tgtEl>
                                      </p:cBhvr>
                                      <p:to x="100000" y="60000"/>
                                    </p:animScale>
                                    <p:animScale>
                                      <p:cBhvr>
                                        <p:cTn id="94" dur="166" decel="50000">
                                          <p:stCondLst>
                                            <p:cond delay="676"/>
                                          </p:stCondLst>
                                        </p:cTn>
                                        <p:tgtEl>
                                          <p:spTgt spid="8"/>
                                        </p:tgtEl>
                                      </p:cBhvr>
                                      <p:to x="100000" y="100000"/>
                                    </p:animScale>
                                    <p:animScale>
                                      <p:cBhvr>
                                        <p:cTn id="95" dur="26">
                                          <p:stCondLst>
                                            <p:cond delay="1312"/>
                                          </p:stCondLst>
                                        </p:cTn>
                                        <p:tgtEl>
                                          <p:spTgt spid="8"/>
                                        </p:tgtEl>
                                      </p:cBhvr>
                                      <p:to x="100000" y="80000"/>
                                    </p:animScale>
                                    <p:animScale>
                                      <p:cBhvr>
                                        <p:cTn id="96" dur="166" decel="50000">
                                          <p:stCondLst>
                                            <p:cond delay="1338"/>
                                          </p:stCondLst>
                                        </p:cTn>
                                        <p:tgtEl>
                                          <p:spTgt spid="8"/>
                                        </p:tgtEl>
                                      </p:cBhvr>
                                      <p:to x="100000" y="100000"/>
                                    </p:animScale>
                                    <p:animScale>
                                      <p:cBhvr>
                                        <p:cTn id="97" dur="26">
                                          <p:stCondLst>
                                            <p:cond delay="1642"/>
                                          </p:stCondLst>
                                        </p:cTn>
                                        <p:tgtEl>
                                          <p:spTgt spid="8"/>
                                        </p:tgtEl>
                                      </p:cBhvr>
                                      <p:to x="100000" y="90000"/>
                                    </p:animScale>
                                    <p:animScale>
                                      <p:cBhvr>
                                        <p:cTn id="98" dur="166" decel="50000">
                                          <p:stCondLst>
                                            <p:cond delay="1668"/>
                                          </p:stCondLst>
                                        </p:cTn>
                                        <p:tgtEl>
                                          <p:spTgt spid="8"/>
                                        </p:tgtEl>
                                      </p:cBhvr>
                                      <p:to x="100000" y="100000"/>
                                    </p:animScale>
                                    <p:animScale>
                                      <p:cBhvr>
                                        <p:cTn id="99" dur="26">
                                          <p:stCondLst>
                                            <p:cond delay="1808"/>
                                          </p:stCondLst>
                                        </p:cTn>
                                        <p:tgtEl>
                                          <p:spTgt spid="8"/>
                                        </p:tgtEl>
                                      </p:cBhvr>
                                      <p:to x="100000" y="95000"/>
                                    </p:animScale>
                                    <p:animScale>
                                      <p:cBhvr>
                                        <p:cTn id="100" dur="166" decel="50000">
                                          <p:stCondLst>
                                            <p:cond delay="1834"/>
                                          </p:stCondLst>
                                        </p:cTn>
                                        <p:tgtEl>
                                          <p:spTgt spid="8"/>
                                        </p:tgtEl>
                                      </p:cBhvr>
                                      <p:to x="100000" y="100000"/>
                                    </p:animScale>
                                  </p:childTnLst>
                                </p:cTn>
                              </p:par>
                              <p:par>
                                <p:cTn id="101" presetID="26" presetClass="entr" presetSubtype="0" fill="hold" nodeType="withEffect">
                                  <p:stCondLst>
                                    <p:cond delay="0"/>
                                  </p:stCondLst>
                                  <p:childTnLst>
                                    <p:set>
                                      <p:cBhvr>
                                        <p:cTn id="102" dur="1" fill="hold">
                                          <p:stCondLst>
                                            <p:cond delay="0"/>
                                          </p:stCondLst>
                                        </p:cTn>
                                        <p:tgtEl>
                                          <p:spTgt spid="4"/>
                                        </p:tgtEl>
                                        <p:attrNameLst>
                                          <p:attrName>style.visibility</p:attrName>
                                        </p:attrNameLst>
                                      </p:cBhvr>
                                      <p:to>
                                        <p:strVal val="visible"/>
                                      </p:to>
                                    </p:set>
                                    <p:animEffect transition="in" filter="wipe(down)">
                                      <p:cBhvr>
                                        <p:cTn id="103" dur="580">
                                          <p:stCondLst>
                                            <p:cond delay="0"/>
                                          </p:stCondLst>
                                        </p:cTn>
                                        <p:tgtEl>
                                          <p:spTgt spid="4"/>
                                        </p:tgtEl>
                                      </p:cBhvr>
                                    </p:animEffect>
                                    <p:anim calcmode="lin" valueType="num">
                                      <p:cBhvr>
                                        <p:cTn id="10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09" dur="26">
                                          <p:stCondLst>
                                            <p:cond delay="650"/>
                                          </p:stCondLst>
                                        </p:cTn>
                                        <p:tgtEl>
                                          <p:spTgt spid="4"/>
                                        </p:tgtEl>
                                      </p:cBhvr>
                                      <p:to x="100000" y="60000"/>
                                    </p:animScale>
                                    <p:animScale>
                                      <p:cBhvr>
                                        <p:cTn id="110" dur="166" decel="50000">
                                          <p:stCondLst>
                                            <p:cond delay="676"/>
                                          </p:stCondLst>
                                        </p:cTn>
                                        <p:tgtEl>
                                          <p:spTgt spid="4"/>
                                        </p:tgtEl>
                                      </p:cBhvr>
                                      <p:to x="100000" y="100000"/>
                                    </p:animScale>
                                    <p:animScale>
                                      <p:cBhvr>
                                        <p:cTn id="111" dur="26">
                                          <p:stCondLst>
                                            <p:cond delay="1312"/>
                                          </p:stCondLst>
                                        </p:cTn>
                                        <p:tgtEl>
                                          <p:spTgt spid="4"/>
                                        </p:tgtEl>
                                      </p:cBhvr>
                                      <p:to x="100000" y="80000"/>
                                    </p:animScale>
                                    <p:animScale>
                                      <p:cBhvr>
                                        <p:cTn id="112" dur="166" decel="50000">
                                          <p:stCondLst>
                                            <p:cond delay="1338"/>
                                          </p:stCondLst>
                                        </p:cTn>
                                        <p:tgtEl>
                                          <p:spTgt spid="4"/>
                                        </p:tgtEl>
                                      </p:cBhvr>
                                      <p:to x="100000" y="100000"/>
                                    </p:animScale>
                                    <p:animScale>
                                      <p:cBhvr>
                                        <p:cTn id="113" dur="26">
                                          <p:stCondLst>
                                            <p:cond delay="1642"/>
                                          </p:stCondLst>
                                        </p:cTn>
                                        <p:tgtEl>
                                          <p:spTgt spid="4"/>
                                        </p:tgtEl>
                                      </p:cBhvr>
                                      <p:to x="100000" y="90000"/>
                                    </p:animScale>
                                    <p:animScale>
                                      <p:cBhvr>
                                        <p:cTn id="114" dur="166" decel="50000">
                                          <p:stCondLst>
                                            <p:cond delay="1668"/>
                                          </p:stCondLst>
                                        </p:cTn>
                                        <p:tgtEl>
                                          <p:spTgt spid="4"/>
                                        </p:tgtEl>
                                      </p:cBhvr>
                                      <p:to x="100000" y="100000"/>
                                    </p:animScale>
                                    <p:animScale>
                                      <p:cBhvr>
                                        <p:cTn id="115" dur="26">
                                          <p:stCondLst>
                                            <p:cond delay="1808"/>
                                          </p:stCondLst>
                                        </p:cTn>
                                        <p:tgtEl>
                                          <p:spTgt spid="4"/>
                                        </p:tgtEl>
                                      </p:cBhvr>
                                      <p:to x="100000" y="95000"/>
                                    </p:animScale>
                                    <p:animScale>
                                      <p:cBhvr>
                                        <p:cTn id="116" dur="166" decel="50000">
                                          <p:stCondLst>
                                            <p:cond delay="1834"/>
                                          </p:stCondLst>
                                        </p:cTn>
                                        <p:tgtEl>
                                          <p:spTgt spid="4"/>
                                        </p:tgtEl>
                                      </p:cBhvr>
                                      <p:to x="100000" y="100000"/>
                                    </p:animScale>
                                  </p:childTnLst>
                                </p:cTn>
                              </p:par>
                              <p:par>
                                <p:cTn id="117" presetID="26" presetClass="entr" presetSubtype="0" fill="hold" nodeType="withEffect">
                                  <p:stCondLst>
                                    <p:cond delay="0"/>
                                  </p:stCondLst>
                                  <p:childTnLst>
                                    <p:set>
                                      <p:cBhvr>
                                        <p:cTn id="118" dur="1" fill="hold">
                                          <p:stCondLst>
                                            <p:cond delay="0"/>
                                          </p:stCondLst>
                                        </p:cTn>
                                        <p:tgtEl>
                                          <p:spTgt spid="10"/>
                                        </p:tgtEl>
                                        <p:attrNameLst>
                                          <p:attrName>style.visibility</p:attrName>
                                        </p:attrNameLst>
                                      </p:cBhvr>
                                      <p:to>
                                        <p:strVal val="visible"/>
                                      </p:to>
                                    </p:set>
                                    <p:animEffect transition="in" filter="wipe(down)">
                                      <p:cBhvr>
                                        <p:cTn id="119" dur="580">
                                          <p:stCondLst>
                                            <p:cond delay="0"/>
                                          </p:stCondLst>
                                        </p:cTn>
                                        <p:tgtEl>
                                          <p:spTgt spid="10"/>
                                        </p:tgtEl>
                                      </p:cBhvr>
                                    </p:animEffect>
                                    <p:anim calcmode="lin" valueType="num">
                                      <p:cBhvr>
                                        <p:cTn id="120"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21"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22"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23"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24"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25" dur="26">
                                          <p:stCondLst>
                                            <p:cond delay="650"/>
                                          </p:stCondLst>
                                        </p:cTn>
                                        <p:tgtEl>
                                          <p:spTgt spid="10"/>
                                        </p:tgtEl>
                                      </p:cBhvr>
                                      <p:to x="100000" y="60000"/>
                                    </p:animScale>
                                    <p:animScale>
                                      <p:cBhvr>
                                        <p:cTn id="126" dur="166" decel="50000">
                                          <p:stCondLst>
                                            <p:cond delay="676"/>
                                          </p:stCondLst>
                                        </p:cTn>
                                        <p:tgtEl>
                                          <p:spTgt spid="10"/>
                                        </p:tgtEl>
                                      </p:cBhvr>
                                      <p:to x="100000" y="100000"/>
                                    </p:animScale>
                                    <p:animScale>
                                      <p:cBhvr>
                                        <p:cTn id="127" dur="26">
                                          <p:stCondLst>
                                            <p:cond delay="1312"/>
                                          </p:stCondLst>
                                        </p:cTn>
                                        <p:tgtEl>
                                          <p:spTgt spid="10"/>
                                        </p:tgtEl>
                                      </p:cBhvr>
                                      <p:to x="100000" y="80000"/>
                                    </p:animScale>
                                    <p:animScale>
                                      <p:cBhvr>
                                        <p:cTn id="128" dur="166" decel="50000">
                                          <p:stCondLst>
                                            <p:cond delay="1338"/>
                                          </p:stCondLst>
                                        </p:cTn>
                                        <p:tgtEl>
                                          <p:spTgt spid="10"/>
                                        </p:tgtEl>
                                      </p:cBhvr>
                                      <p:to x="100000" y="100000"/>
                                    </p:animScale>
                                    <p:animScale>
                                      <p:cBhvr>
                                        <p:cTn id="129" dur="26">
                                          <p:stCondLst>
                                            <p:cond delay="1642"/>
                                          </p:stCondLst>
                                        </p:cTn>
                                        <p:tgtEl>
                                          <p:spTgt spid="10"/>
                                        </p:tgtEl>
                                      </p:cBhvr>
                                      <p:to x="100000" y="90000"/>
                                    </p:animScale>
                                    <p:animScale>
                                      <p:cBhvr>
                                        <p:cTn id="130" dur="166" decel="50000">
                                          <p:stCondLst>
                                            <p:cond delay="1668"/>
                                          </p:stCondLst>
                                        </p:cTn>
                                        <p:tgtEl>
                                          <p:spTgt spid="10"/>
                                        </p:tgtEl>
                                      </p:cBhvr>
                                      <p:to x="100000" y="100000"/>
                                    </p:animScale>
                                    <p:animScale>
                                      <p:cBhvr>
                                        <p:cTn id="131" dur="26">
                                          <p:stCondLst>
                                            <p:cond delay="1808"/>
                                          </p:stCondLst>
                                        </p:cTn>
                                        <p:tgtEl>
                                          <p:spTgt spid="10"/>
                                        </p:tgtEl>
                                      </p:cBhvr>
                                      <p:to x="100000" y="95000"/>
                                    </p:animScale>
                                    <p:animScale>
                                      <p:cBhvr>
                                        <p:cTn id="132" dur="166" decel="50000">
                                          <p:stCondLst>
                                            <p:cond delay="1834"/>
                                          </p:stCondLst>
                                        </p:cTn>
                                        <p:tgtEl>
                                          <p:spTgt spid="10"/>
                                        </p:tgtEl>
                                      </p:cBhvr>
                                      <p:to x="100000" y="100000"/>
                                    </p:animScale>
                                  </p:childTnLst>
                                </p:cTn>
                              </p:par>
                              <p:par>
                                <p:cTn id="133" presetID="26" presetClass="entr" presetSubtype="0" fill="hold" nodeType="withEffect">
                                  <p:stCondLst>
                                    <p:cond delay="0"/>
                                  </p:stCondLst>
                                  <p:childTnLst>
                                    <p:set>
                                      <p:cBhvr>
                                        <p:cTn id="134" dur="1" fill="hold">
                                          <p:stCondLst>
                                            <p:cond delay="0"/>
                                          </p:stCondLst>
                                        </p:cTn>
                                        <p:tgtEl>
                                          <p:spTgt spid="12"/>
                                        </p:tgtEl>
                                        <p:attrNameLst>
                                          <p:attrName>style.visibility</p:attrName>
                                        </p:attrNameLst>
                                      </p:cBhvr>
                                      <p:to>
                                        <p:strVal val="visible"/>
                                      </p:to>
                                    </p:set>
                                    <p:animEffect transition="in" filter="wipe(down)">
                                      <p:cBhvr>
                                        <p:cTn id="135" dur="580">
                                          <p:stCondLst>
                                            <p:cond delay="0"/>
                                          </p:stCondLst>
                                        </p:cTn>
                                        <p:tgtEl>
                                          <p:spTgt spid="12"/>
                                        </p:tgtEl>
                                      </p:cBhvr>
                                    </p:animEffect>
                                    <p:anim calcmode="lin" valueType="num">
                                      <p:cBhvr>
                                        <p:cTn id="136"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137"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38"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39"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40"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41" dur="26">
                                          <p:stCondLst>
                                            <p:cond delay="650"/>
                                          </p:stCondLst>
                                        </p:cTn>
                                        <p:tgtEl>
                                          <p:spTgt spid="12"/>
                                        </p:tgtEl>
                                      </p:cBhvr>
                                      <p:to x="100000" y="60000"/>
                                    </p:animScale>
                                    <p:animScale>
                                      <p:cBhvr>
                                        <p:cTn id="142" dur="166" decel="50000">
                                          <p:stCondLst>
                                            <p:cond delay="676"/>
                                          </p:stCondLst>
                                        </p:cTn>
                                        <p:tgtEl>
                                          <p:spTgt spid="12"/>
                                        </p:tgtEl>
                                      </p:cBhvr>
                                      <p:to x="100000" y="100000"/>
                                    </p:animScale>
                                    <p:animScale>
                                      <p:cBhvr>
                                        <p:cTn id="143" dur="26">
                                          <p:stCondLst>
                                            <p:cond delay="1312"/>
                                          </p:stCondLst>
                                        </p:cTn>
                                        <p:tgtEl>
                                          <p:spTgt spid="12"/>
                                        </p:tgtEl>
                                      </p:cBhvr>
                                      <p:to x="100000" y="80000"/>
                                    </p:animScale>
                                    <p:animScale>
                                      <p:cBhvr>
                                        <p:cTn id="144" dur="166" decel="50000">
                                          <p:stCondLst>
                                            <p:cond delay="1338"/>
                                          </p:stCondLst>
                                        </p:cTn>
                                        <p:tgtEl>
                                          <p:spTgt spid="12"/>
                                        </p:tgtEl>
                                      </p:cBhvr>
                                      <p:to x="100000" y="100000"/>
                                    </p:animScale>
                                    <p:animScale>
                                      <p:cBhvr>
                                        <p:cTn id="145" dur="26">
                                          <p:stCondLst>
                                            <p:cond delay="1642"/>
                                          </p:stCondLst>
                                        </p:cTn>
                                        <p:tgtEl>
                                          <p:spTgt spid="12"/>
                                        </p:tgtEl>
                                      </p:cBhvr>
                                      <p:to x="100000" y="90000"/>
                                    </p:animScale>
                                    <p:animScale>
                                      <p:cBhvr>
                                        <p:cTn id="146" dur="166" decel="50000">
                                          <p:stCondLst>
                                            <p:cond delay="1668"/>
                                          </p:stCondLst>
                                        </p:cTn>
                                        <p:tgtEl>
                                          <p:spTgt spid="12"/>
                                        </p:tgtEl>
                                      </p:cBhvr>
                                      <p:to x="100000" y="100000"/>
                                    </p:animScale>
                                    <p:animScale>
                                      <p:cBhvr>
                                        <p:cTn id="147" dur="26">
                                          <p:stCondLst>
                                            <p:cond delay="1808"/>
                                          </p:stCondLst>
                                        </p:cTn>
                                        <p:tgtEl>
                                          <p:spTgt spid="12"/>
                                        </p:tgtEl>
                                      </p:cBhvr>
                                      <p:to x="100000" y="95000"/>
                                    </p:animScale>
                                    <p:animScale>
                                      <p:cBhvr>
                                        <p:cTn id="148" dur="166" decel="50000">
                                          <p:stCondLst>
                                            <p:cond delay="1834"/>
                                          </p:stCondLst>
                                        </p:cTn>
                                        <p:tgtEl>
                                          <p:spTgt spid="12"/>
                                        </p:tgtEl>
                                      </p:cBhvr>
                                      <p:to x="100000" y="100000"/>
                                    </p:animScale>
                                  </p:childTnLst>
                                </p:cTn>
                              </p:par>
                              <p:par>
                                <p:cTn id="149" presetID="26" presetClass="entr" presetSubtype="0" fill="hold" nodeType="withEffect">
                                  <p:stCondLst>
                                    <p:cond delay="0"/>
                                  </p:stCondLst>
                                  <p:childTnLst>
                                    <p:set>
                                      <p:cBhvr>
                                        <p:cTn id="150" dur="1" fill="hold">
                                          <p:stCondLst>
                                            <p:cond delay="0"/>
                                          </p:stCondLst>
                                        </p:cTn>
                                        <p:tgtEl>
                                          <p:spTgt spid="9"/>
                                        </p:tgtEl>
                                        <p:attrNameLst>
                                          <p:attrName>style.visibility</p:attrName>
                                        </p:attrNameLst>
                                      </p:cBhvr>
                                      <p:to>
                                        <p:strVal val="visible"/>
                                      </p:to>
                                    </p:set>
                                    <p:animEffect transition="in" filter="wipe(down)">
                                      <p:cBhvr>
                                        <p:cTn id="151" dur="580">
                                          <p:stCondLst>
                                            <p:cond delay="0"/>
                                          </p:stCondLst>
                                        </p:cTn>
                                        <p:tgtEl>
                                          <p:spTgt spid="9"/>
                                        </p:tgtEl>
                                      </p:cBhvr>
                                    </p:animEffect>
                                    <p:anim calcmode="lin" valueType="num">
                                      <p:cBhvr>
                                        <p:cTn id="152"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57" dur="26">
                                          <p:stCondLst>
                                            <p:cond delay="650"/>
                                          </p:stCondLst>
                                        </p:cTn>
                                        <p:tgtEl>
                                          <p:spTgt spid="9"/>
                                        </p:tgtEl>
                                      </p:cBhvr>
                                      <p:to x="100000" y="60000"/>
                                    </p:animScale>
                                    <p:animScale>
                                      <p:cBhvr>
                                        <p:cTn id="158" dur="166" decel="50000">
                                          <p:stCondLst>
                                            <p:cond delay="676"/>
                                          </p:stCondLst>
                                        </p:cTn>
                                        <p:tgtEl>
                                          <p:spTgt spid="9"/>
                                        </p:tgtEl>
                                      </p:cBhvr>
                                      <p:to x="100000" y="100000"/>
                                    </p:animScale>
                                    <p:animScale>
                                      <p:cBhvr>
                                        <p:cTn id="159" dur="26">
                                          <p:stCondLst>
                                            <p:cond delay="1312"/>
                                          </p:stCondLst>
                                        </p:cTn>
                                        <p:tgtEl>
                                          <p:spTgt spid="9"/>
                                        </p:tgtEl>
                                      </p:cBhvr>
                                      <p:to x="100000" y="80000"/>
                                    </p:animScale>
                                    <p:animScale>
                                      <p:cBhvr>
                                        <p:cTn id="160" dur="166" decel="50000">
                                          <p:stCondLst>
                                            <p:cond delay="1338"/>
                                          </p:stCondLst>
                                        </p:cTn>
                                        <p:tgtEl>
                                          <p:spTgt spid="9"/>
                                        </p:tgtEl>
                                      </p:cBhvr>
                                      <p:to x="100000" y="100000"/>
                                    </p:animScale>
                                    <p:animScale>
                                      <p:cBhvr>
                                        <p:cTn id="161" dur="26">
                                          <p:stCondLst>
                                            <p:cond delay="1642"/>
                                          </p:stCondLst>
                                        </p:cTn>
                                        <p:tgtEl>
                                          <p:spTgt spid="9"/>
                                        </p:tgtEl>
                                      </p:cBhvr>
                                      <p:to x="100000" y="90000"/>
                                    </p:animScale>
                                    <p:animScale>
                                      <p:cBhvr>
                                        <p:cTn id="162" dur="166" decel="50000">
                                          <p:stCondLst>
                                            <p:cond delay="1668"/>
                                          </p:stCondLst>
                                        </p:cTn>
                                        <p:tgtEl>
                                          <p:spTgt spid="9"/>
                                        </p:tgtEl>
                                      </p:cBhvr>
                                      <p:to x="100000" y="100000"/>
                                    </p:animScale>
                                    <p:animScale>
                                      <p:cBhvr>
                                        <p:cTn id="163" dur="26">
                                          <p:stCondLst>
                                            <p:cond delay="1808"/>
                                          </p:stCondLst>
                                        </p:cTn>
                                        <p:tgtEl>
                                          <p:spTgt spid="9"/>
                                        </p:tgtEl>
                                      </p:cBhvr>
                                      <p:to x="100000" y="95000"/>
                                    </p:animScale>
                                    <p:animScale>
                                      <p:cBhvr>
                                        <p:cTn id="164" dur="166" decel="50000">
                                          <p:stCondLst>
                                            <p:cond delay="1834"/>
                                          </p:stCondLst>
                                        </p:cTn>
                                        <p:tgtEl>
                                          <p:spTgt spid="9"/>
                                        </p:tgtEl>
                                      </p:cBhvr>
                                      <p:to x="100000" y="100000"/>
                                    </p:animScale>
                                  </p:childTnLst>
                                </p:cTn>
                              </p:par>
                              <p:par>
                                <p:cTn id="165" presetID="26" presetClass="entr" presetSubtype="0" fill="hold" nodeType="withEffect">
                                  <p:stCondLst>
                                    <p:cond delay="0"/>
                                  </p:stCondLst>
                                  <p:childTnLst>
                                    <p:set>
                                      <p:cBhvr>
                                        <p:cTn id="166" dur="1" fill="hold">
                                          <p:stCondLst>
                                            <p:cond delay="0"/>
                                          </p:stCondLst>
                                        </p:cTn>
                                        <p:tgtEl>
                                          <p:spTgt spid="13"/>
                                        </p:tgtEl>
                                        <p:attrNameLst>
                                          <p:attrName>style.visibility</p:attrName>
                                        </p:attrNameLst>
                                      </p:cBhvr>
                                      <p:to>
                                        <p:strVal val="visible"/>
                                      </p:to>
                                    </p:set>
                                    <p:animEffect transition="in" filter="wipe(down)">
                                      <p:cBhvr>
                                        <p:cTn id="167" dur="580">
                                          <p:stCondLst>
                                            <p:cond delay="0"/>
                                          </p:stCondLst>
                                        </p:cTn>
                                        <p:tgtEl>
                                          <p:spTgt spid="13"/>
                                        </p:tgtEl>
                                      </p:cBhvr>
                                    </p:animEffect>
                                    <p:anim calcmode="lin" valueType="num">
                                      <p:cBhvr>
                                        <p:cTn id="168"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169"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70"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71"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72"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173" dur="26">
                                          <p:stCondLst>
                                            <p:cond delay="650"/>
                                          </p:stCondLst>
                                        </p:cTn>
                                        <p:tgtEl>
                                          <p:spTgt spid="13"/>
                                        </p:tgtEl>
                                      </p:cBhvr>
                                      <p:to x="100000" y="60000"/>
                                    </p:animScale>
                                    <p:animScale>
                                      <p:cBhvr>
                                        <p:cTn id="174" dur="166" decel="50000">
                                          <p:stCondLst>
                                            <p:cond delay="676"/>
                                          </p:stCondLst>
                                        </p:cTn>
                                        <p:tgtEl>
                                          <p:spTgt spid="13"/>
                                        </p:tgtEl>
                                      </p:cBhvr>
                                      <p:to x="100000" y="100000"/>
                                    </p:animScale>
                                    <p:animScale>
                                      <p:cBhvr>
                                        <p:cTn id="175" dur="26">
                                          <p:stCondLst>
                                            <p:cond delay="1312"/>
                                          </p:stCondLst>
                                        </p:cTn>
                                        <p:tgtEl>
                                          <p:spTgt spid="13"/>
                                        </p:tgtEl>
                                      </p:cBhvr>
                                      <p:to x="100000" y="80000"/>
                                    </p:animScale>
                                    <p:animScale>
                                      <p:cBhvr>
                                        <p:cTn id="176" dur="166" decel="50000">
                                          <p:stCondLst>
                                            <p:cond delay="1338"/>
                                          </p:stCondLst>
                                        </p:cTn>
                                        <p:tgtEl>
                                          <p:spTgt spid="13"/>
                                        </p:tgtEl>
                                      </p:cBhvr>
                                      <p:to x="100000" y="100000"/>
                                    </p:animScale>
                                    <p:animScale>
                                      <p:cBhvr>
                                        <p:cTn id="177" dur="26">
                                          <p:stCondLst>
                                            <p:cond delay="1642"/>
                                          </p:stCondLst>
                                        </p:cTn>
                                        <p:tgtEl>
                                          <p:spTgt spid="13"/>
                                        </p:tgtEl>
                                      </p:cBhvr>
                                      <p:to x="100000" y="90000"/>
                                    </p:animScale>
                                    <p:animScale>
                                      <p:cBhvr>
                                        <p:cTn id="178" dur="166" decel="50000">
                                          <p:stCondLst>
                                            <p:cond delay="1668"/>
                                          </p:stCondLst>
                                        </p:cTn>
                                        <p:tgtEl>
                                          <p:spTgt spid="13"/>
                                        </p:tgtEl>
                                      </p:cBhvr>
                                      <p:to x="100000" y="100000"/>
                                    </p:animScale>
                                    <p:animScale>
                                      <p:cBhvr>
                                        <p:cTn id="179" dur="26">
                                          <p:stCondLst>
                                            <p:cond delay="1808"/>
                                          </p:stCondLst>
                                        </p:cTn>
                                        <p:tgtEl>
                                          <p:spTgt spid="13"/>
                                        </p:tgtEl>
                                      </p:cBhvr>
                                      <p:to x="100000" y="95000"/>
                                    </p:animScale>
                                    <p:animScale>
                                      <p:cBhvr>
                                        <p:cTn id="180" dur="166" decel="50000">
                                          <p:stCondLst>
                                            <p:cond delay="1834"/>
                                          </p:stCondLst>
                                        </p:cTn>
                                        <p:tgtEl>
                                          <p:spTgt spid="13"/>
                                        </p:tgtEl>
                                      </p:cBhvr>
                                      <p:to x="100000" y="100000"/>
                                    </p:animScale>
                                  </p:childTnLst>
                                </p:cTn>
                              </p:par>
                              <p:par>
                                <p:cTn id="181" presetID="26" presetClass="entr" presetSubtype="0" fill="hold" nodeType="withEffect">
                                  <p:stCondLst>
                                    <p:cond delay="0"/>
                                  </p:stCondLst>
                                  <p:childTnLst>
                                    <p:set>
                                      <p:cBhvr>
                                        <p:cTn id="182" dur="1" fill="hold">
                                          <p:stCondLst>
                                            <p:cond delay="0"/>
                                          </p:stCondLst>
                                        </p:cTn>
                                        <p:tgtEl>
                                          <p:spTgt spid="6"/>
                                        </p:tgtEl>
                                        <p:attrNameLst>
                                          <p:attrName>style.visibility</p:attrName>
                                        </p:attrNameLst>
                                      </p:cBhvr>
                                      <p:to>
                                        <p:strVal val="visible"/>
                                      </p:to>
                                    </p:set>
                                    <p:animEffect transition="in" filter="wipe(down)">
                                      <p:cBhvr>
                                        <p:cTn id="183" dur="580">
                                          <p:stCondLst>
                                            <p:cond delay="0"/>
                                          </p:stCondLst>
                                        </p:cTn>
                                        <p:tgtEl>
                                          <p:spTgt spid="6"/>
                                        </p:tgtEl>
                                      </p:cBhvr>
                                    </p:animEffect>
                                    <p:anim calcmode="lin" valueType="num">
                                      <p:cBhvr>
                                        <p:cTn id="18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8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8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8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8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89" dur="26">
                                          <p:stCondLst>
                                            <p:cond delay="650"/>
                                          </p:stCondLst>
                                        </p:cTn>
                                        <p:tgtEl>
                                          <p:spTgt spid="6"/>
                                        </p:tgtEl>
                                      </p:cBhvr>
                                      <p:to x="100000" y="60000"/>
                                    </p:animScale>
                                    <p:animScale>
                                      <p:cBhvr>
                                        <p:cTn id="190" dur="166" decel="50000">
                                          <p:stCondLst>
                                            <p:cond delay="676"/>
                                          </p:stCondLst>
                                        </p:cTn>
                                        <p:tgtEl>
                                          <p:spTgt spid="6"/>
                                        </p:tgtEl>
                                      </p:cBhvr>
                                      <p:to x="100000" y="100000"/>
                                    </p:animScale>
                                    <p:animScale>
                                      <p:cBhvr>
                                        <p:cTn id="191" dur="26">
                                          <p:stCondLst>
                                            <p:cond delay="1312"/>
                                          </p:stCondLst>
                                        </p:cTn>
                                        <p:tgtEl>
                                          <p:spTgt spid="6"/>
                                        </p:tgtEl>
                                      </p:cBhvr>
                                      <p:to x="100000" y="80000"/>
                                    </p:animScale>
                                    <p:animScale>
                                      <p:cBhvr>
                                        <p:cTn id="192" dur="166" decel="50000">
                                          <p:stCondLst>
                                            <p:cond delay="1338"/>
                                          </p:stCondLst>
                                        </p:cTn>
                                        <p:tgtEl>
                                          <p:spTgt spid="6"/>
                                        </p:tgtEl>
                                      </p:cBhvr>
                                      <p:to x="100000" y="100000"/>
                                    </p:animScale>
                                    <p:animScale>
                                      <p:cBhvr>
                                        <p:cTn id="193" dur="26">
                                          <p:stCondLst>
                                            <p:cond delay="1642"/>
                                          </p:stCondLst>
                                        </p:cTn>
                                        <p:tgtEl>
                                          <p:spTgt spid="6"/>
                                        </p:tgtEl>
                                      </p:cBhvr>
                                      <p:to x="100000" y="90000"/>
                                    </p:animScale>
                                    <p:animScale>
                                      <p:cBhvr>
                                        <p:cTn id="194" dur="166" decel="50000">
                                          <p:stCondLst>
                                            <p:cond delay="1668"/>
                                          </p:stCondLst>
                                        </p:cTn>
                                        <p:tgtEl>
                                          <p:spTgt spid="6"/>
                                        </p:tgtEl>
                                      </p:cBhvr>
                                      <p:to x="100000" y="100000"/>
                                    </p:animScale>
                                    <p:animScale>
                                      <p:cBhvr>
                                        <p:cTn id="195" dur="26">
                                          <p:stCondLst>
                                            <p:cond delay="1808"/>
                                          </p:stCondLst>
                                        </p:cTn>
                                        <p:tgtEl>
                                          <p:spTgt spid="6"/>
                                        </p:tgtEl>
                                      </p:cBhvr>
                                      <p:to x="100000" y="95000"/>
                                    </p:animScale>
                                    <p:animScale>
                                      <p:cBhvr>
                                        <p:cTn id="196" dur="166" decel="50000">
                                          <p:stCondLst>
                                            <p:cond delay="1834"/>
                                          </p:stCondLst>
                                        </p:cTn>
                                        <p:tgtEl>
                                          <p:spTgt spid="6"/>
                                        </p:tgtEl>
                                      </p:cBhvr>
                                      <p:to x="100000" y="100000"/>
                                    </p:animScale>
                                  </p:childTnLst>
                                </p:cTn>
                              </p:par>
                              <p:par>
                                <p:cTn id="197" presetID="26" presetClass="entr" presetSubtype="0" fill="hold" nodeType="withEffect">
                                  <p:stCondLst>
                                    <p:cond delay="0"/>
                                  </p:stCondLst>
                                  <p:childTnLst>
                                    <p:set>
                                      <p:cBhvr>
                                        <p:cTn id="198" dur="1" fill="hold">
                                          <p:stCondLst>
                                            <p:cond delay="0"/>
                                          </p:stCondLst>
                                        </p:cTn>
                                        <p:tgtEl>
                                          <p:spTgt spid="7"/>
                                        </p:tgtEl>
                                        <p:attrNameLst>
                                          <p:attrName>style.visibility</p:attrName>
                                        </p:attrNameLst>
                                      </p:cBhvr>
                                      <p:to>
                                        <p:strVal val="visible"/>
                                      </p:to>
                                    </p:set>
                                    <p:animEffect transition="in" filter="wipe(down)">
                                      <p:cBhvr>
                                        <p:cTn id="199" dur="580">
                                          <p:stCondLst>
                                            <p:cond delay="0"/>
                                          </p:stCondLst>
                                        </p:cTn>
                                        <p:tgtEl>
                                          <p:spTgt spid="7"/>
                                        </p:tgtEl>
                                      </p:cBhvr>
                                    </p:animEffect>
                                    <p:anim calcmode="lin" valueType="num">
                                      <p:cBhvr>
                                        <p:cTn id="20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0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0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0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0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05" dur="26">
                                          <p:stCondLst>
                                            <p:cond delay="650"/>
                                          </p:stCondLst>
                                        </p:cTn>
                                        <p:tgtEl>
                                          <p:spTgt spid="7"/>
                                        </p:tgtEl>
                                      </p:cBhvr>
                                      <p:to x="100000" y="60000"/>
                                    </p:animScale>
                                    <p:animScale>
                                      <p:cBhvr>
                                        <p:cTn id="206" dur="166" decel="50000">
                                          <p:stCondLst>
                                            <p:cond delay="676"/>
                                          </p:stCondLst>
                                        </p:cTn>
                                        <p:tgtEl>
                                          <p:spTgt spid="7"/>
                                        </p:tgtEl>
                                      </p:cBhvr>
                                      <p:to x="100000" y="100000"/>
                                    </p:animScale>
                                    <p:animScale>
                                      <p:cBhvr>
                                        <p:cTn id="207" dur="26">
                                          <p:stCondLst>
                                            <p:cond delay="1312"/>
                                          </p:stCondLst>
                                        </p:cTn>
                                        <p:tgtEl>
                                          <p:spTgt spid="7"/>
                                        </p:tgtEl>
                                      </p:cBhvr>
                                      <p:to x="100000" y="80000"/>
                                    </p:animScale>
                                    <p:animScale>
                                      <p:cBhvr>
                                        <p:cTn id="208" dur="166" decel="50000">
                                          <p:stCondLst>
                                            <p:cond delay="1338"/>
                                          </p:stCondLst>
                                        </p:cTn>
                                        <p:tgtEl>
                                          <p:spTgt spid="7"/>
                                        </p:tgtEl>
                                      </p:cBhvr>
                                      <p:to x="100000" y="100000"/>
                                    </p:animScale>
                                    <p:animScale>
                                      <p:cBhvr>
                                        <p:cTn id="209" dur="26">
                                          <p:stCondLst>
                                            <p:cond delay="1642"/>
                                          </p:stCondLst>
                                        </p:cTn>
                                        <p:tgtEl>
                                          <p:spTgt spid="7"/>
                                        </p:tgtEl>
                                      </p:cBhvr>
                                      <p:to x="100000" y="90000"/>
                                    </p:animScale>
                                    <p:animScale>
                                      <p:cBhvr>
                                        <p:cTn id="210" dur="166" decel="50000">
                                          <p:stCondLst>
                                            <p:cond delay="1668"/>
                                          </p:stCondLst>
                                        </p:cTn>
                                        <p:tgtEl>
                                          <p:spTgt spid="7"/>
                                        </p:tgtEl>
                                      </p:cBhvr>
                                      <p:to x="100000" y="100000"/>
                                    </p:animScale>
                                    <p:animScale>
                                      <p:cBhvr>
                                        <p:cTn id="211" dur="26">
                                          <p:stCondLst>
                                            <p:cond delay="1808"/>
                                          </p:stCondLst>
                                        </p:cTn>
                                        <p:tgtEl>
                                          <p:spTgt spid="7"/>
                                        </p:tgtEl>
                                      </p:cBhvr>
                                      <p:to x="100000" y="95000"/>
                                    </p:animScale>
                                    <p:animScale>
                                      <p:cBhvr>
                                        <p:cTn id="212" dur="166" decel="50000">
                                          <p:stCondLst>
                                            <p:cond delay="1834"/>
                                          </p:stCondLst>
                                        </p:cTn>
                                        <p:tgtEl>
                                          <p:spTgt spid="7"/>
                                        </p:tgtEl>
                                      </p:cBhvr>
                                      <p:to x="100000" y="100000"/>
                                    </p:animScale>
                                  </p:childTnLst>
                                </p:cTn>
                              </p:par>
                              <p:par>
                                <p:cTn id="213" presetID="26" presetClass="entr" presetSubtype="0" fill="hold" nodeType="withEffect">
                                  <p:stCondLst>
                                    <p:cond delay="0"/>
                                  </p:stCondLst>
                                  <p:childTnLst>
                                    <p:set>
                                      <p:cBhvr>
                                        <p:cTn id="214" dur="1" fill="hold">
                                          <p:stCondLst>
                                            <p:cond delay="0"/>
                                          </p:stCondLst>
                                        </p:cTn>
                                        <p:tgtEl>
                                          <p:spTgt spid="14"/>
                                        </p:tgtEl>
                                        <p:attrNameLst>
                                          <p:attrName>style.visibility</p:attrName>
                                        </p:attrNameLst>
                                      </p:cBhvr>
                                      <p:to>
                                        <p:strVal val="visible"/>
                                      </p:to>
                                    </p:set>
                                    <p:animEffect transition="in" filter="wipe(down)">
                                      <p:cBhvr>
                                        <p:cTn id="215" dur="580">
                                          <p:stCondLst>
                                            <p:cond delay="0"/>
                                          </p:stCondLst>
                                        </p:cTn>
                                        <p:tgtEl>
                                          <p:spTgt spid="14"/>
                                        </p:tgtEl>
                                      </p:cBhvr>
                                    </p:animEffect>
                                    <p:anim calcmode="lin" valueType="num">
                                      <p:cBhvr>
                                        <p:cTn id="216"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17"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18"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219"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220"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21" dur="26">
                                          <p:stCondLst>
                                            <p:cond delay="650"/>
                                          </p:stCondLst>
                                        </p:cTn>
                                        <p:tgtEl>
                                          <p:spTgt spid="14"/>
                                        </p:tgtEl>
                                      </p:cBhvr>
                                      <p:to x="100000" y="60000"/>
                                    </p:animScale>
                                    <p:animScale>
                                      <p:cBhvr>
                                        <p:cTn id="222" dur="166" decel="50000">
                                          <p:stCondLst>
                                            <p:cond delay="676"/>
                                          </p:stCondLst>
                                        </p:cTn>
                                        <p:tgtEl>
                                          <p:spTgt spid="14"/>
                                        </p:tgtEl>
                                      </p:cBhvr>
                                      <p:to x="100000" y="100000"/>
                                    </p:animScale>
                                    <p:animScale>
                                      <p:cBhvr>
                                        <p:cTn id="223" dur="26">
                                          <p:stCondLst>
                                            <p:cond delay="1312"/>
                                          </p:stCondLst>
                                        </p:cTn>
                                        <p:tgtEl>
                                          <p:spTgt spid="14"/>
                                        </p:tgtEl>
                                      </p:cBhvr>
                                      <p:to x="100000" y="80000"/>
                                    </p:animScale>
                                    <p:animScale>
                                      <p:cBhvr>
                                        <p:cTn id="224" dur="166" decel="50000">
                                          <p:stCondLst>
                                            <p:cond delay="1338"/>
                                          </p:stCondLst>
                                        </p:cTn>
                                        <p:tgtEl>
                                          <p:spTgt spid="14"/>
                                        </p:tgtEl>
                                      </p:cBhvr>
                                      <p:to x="100000" y="100000"/>
                                    </p:animScale>
                                    <p:animScale>
                                      <p:cBhvr>
                                        <p:cTn id="225" dur="26">
                                          <p:stCondLst>
                                            <p:cond delay="1642"/>
                                          </p:stCondLst>
                                        </p:cTn>
                                        <p:tgtEl>
                                          <p:spTgt spid="14"/>
                                        </p:tgtEl>
                                      </p:cBhvr>
                                      <p:to x="100000" y="90000"/>
                                    </p:animScale>
                                    <p:animScale>
                                      <p:cBhvr>
                                        <p:cTn id="226" dur="166" decel="50000">
                                          <p:stCondLst>
                                            <p:cond delay="1668"/>
                                          </p:stCondLst>
                                        </p:cTn>
                                        <p:tgtEl>
                                          <p:spTgt spid="14"/>
                                        </p:tgtEl>
                                      </p:cBhvr>
                                      <p:to x="100000" y="100000"/>
                                    </p:animScale>
                                    <p:animScale>
                                      <p:cBhvr>
                                        <p:cTn id="227" dur="26">
                                          <p:stCondLst>
                                            <p:cond delay="1808"/>
                                          </p:stCondLst>
                                        </p:cTn>
                                        <p:tgtEl>
                                          <p:spTgt spid="14"/>
                                        </p:tgtEl>
                                      </p:cBhvr>
                                      <p:to x="100000" y="95000"/>
                                    </p:animScale>
                                    <p:animScale>
                                      <p:cBhvr>
                                        <p:cTn id="228"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FadeUp">
              <a:avLst/>
            </a:prstTxWarp>
          </a:bodyPr>
          <a:lstStyle/>
          <a:p>
            <a:r>
              <a:rPr lang="en-US" sz="4000" b="1" dirty="0" smtClean="0">
                <a:solidFill>
                  <a:srgbClr val="FF0000"/>
                </a:solidFill>
                <a:effectLst>
                  <a:outerShdw blurRad="50800" dist="25400" dir="2700000" algn="tl" rotWithShape="0">
                    <a:schemeClr val="bg1">
                      <a:alpha val="40000"/>
                    </a:schemeClr>
                  </a:outerShdw>
                  <a:reflection blurRad="6350" stA="50000" endA="300" endPos="50000" dist="60007" dir="5400000" sy="-100000" algn="bl" rotWithShape="0"/>
                </a:effectLst>
              </a:rPr>
              <a:t>HOW TO MAKE IT!</a:t>
            </a:r>
            <a:endParaRPr lang="en-US" sz="4000" b="1" dirty="0">
              <a:solidFill>
                <a:srgbClr val="FF0000"/>
              </a:solidFill>
              <a:effectLst>
                <a:outerShdw blurRad="50800" dist="25400" dir="2700000" algn="tl" rotWithShape="0">
                  <a:schemeClr val="bg1">
                    <a:alpha val="40000"/>
                  </a:schemeClr>
                </a:outerShdw>
                <a:reflection blurRad="6350" stA="50000" endA="300" endPos="50000" dist="60007" dir="5400000" sy="-100000" algn="bl" rotWithShape="0"/>
              </a:effectLst>
            </a:endParaRPr>
          </a:p>
        </p:txBody>
      </p:sp>
      <p:sp>
        <p:nvSpPr>
          <p:cNvPr id="3" name="Content Placeholder 2"/>
          <p:cNvSpPr>
            <a:spLocks noGrp="1"/>
          </p:cNvSpPr>
          <p:nvPr>
            <p:ph idx="1"/>
          </p:nvPr>
        </p:nvSpPr>
        <p:spPr>
          <a:xfrm>
            <a:off x="765175" y="1752600"/>
            <a:ext cx="7612064" cy="4876800"/>
          </a:xfrm>
        </p:spPr>
        <p:txBody>
          <a:bodyPr>
            <a:normAutofit lnSpcReduction="10000"/>
          </a:bodyPr>
          <a:lstStyle/>
          <a:p>
            <a:pPr marL="514350" indent="-514350">
              <a:buClr>
                <a:srgbClr val="FF0000"/>
              </a:buClr>
              <a:buFont typeface="+mj-ea"/>
              <a:buAutoNum type="circleNumDbPlain"/>
            </a:pPr>
            <a:r>
              <a:rPr lang="en-US" dirty="0" smtClean="0">
                <a:solidFill>
                  <a:srgbClr val="000000"/>
                </a:solidFill>
                <a:latin typeface="Apple Casual"/>
                <a:cs typeface="Apple Casual"/>
              </a:rPr>
              <a:t>Get some wood you can use.</a:t>
            </a:r>
          </a:p>
          <a:p>
            <a:pPr marL="514350" indent="-514350">
              <a:buClr>
                <a:srgbClr val="FF0000"/>
              </a:buClr>
              <a:buFont typeface="+mj-ea"/>
              <a:buAutoNum type="circleNumDbPlain"/>
            </a:pPr>
            <a:r>
              <a:rPr lang="en-US" dirty="0" smtClean="0">
                <a:solidFill>
                  <a:srgbClr val="000000"/>
                </a:solidFill>
                <a:latin typeface="Apple Casual"/>
                <a:cs typeface="Apple Casual"/>
              </a:rPr>
              <a:t>Measure with a ruler or tape measure how long you want it and mark with a pencil.</a:t>
            </a:r>
          </a:p>
          <a:p>
            <a:pPr marL="514350" indent="-514350">
              <a:buClr>
                <a:srgbClr val="FF0000"/>
              </a:buClr>
              <a:buFont typeface="+mj-ea"/>
              <a:buAutoNum type="circleNumDbPlain"/>
            </a:pPr>
            <a:r>
              <a:rPr lang="en-US" dirty="0" smtClean="0">
                <a:solidFill>
                  <a:srgbClr val="000000"/>
                </a:solidFill>
                <a:latin typeface="Apple Casual"/>
                <a:cs typeface="Apple Casual"/>
              </a:rPr>
              <a:t>Use a set square or something similar to make a strait line.</a:t>
            </a:r>
          </a:p>
          <a:p>
            <a:pPr marL="514350" indent="-514350">
              <a:buClr>
                <a:srgbClr val="FF0000"/>
              </a:buClr>
              <a:buFont typeface="+mj-ea"/>
              <a:buAutoNum type="circleNumDbPlain"/>
            </a:pPr>
            <a:r>
              <a:rPr lang="en-US" dirty="0" smtClean="0">
                <a:solidFill>
                  <a:srgbClr val="000000"/>
                </a:solidFill>
                <a:latin typeface="Apple Casual"/>
                <a:cs typeface="Apple Casual"/>
              </a:rPr>
              <a:t>Saw 4 lengths of wood, then saw the ends on a diagonal to make them fit together.</a:t>
            </a:r>
          </a:p>
          <a:p>
            <a:pPr marL="514350" indent="-514350">
              <a:buClr>
                <a:srgbClr val="FF0000"/>
              </a:buClr>
              <a:buFont typeface="+mj-ea"/>
              <a:buAutoNum type="circleNumDbPlain"/>
            </a:pPr>
            <a:r>
              <a:rPr lang="en-US" dirty="0" smtClean="0">
                <a:solidFill>
                  <a:srgbClr val="000000"/>
                </a:solidFill>
                <a:latin typeface="Apple Casual"/>
                <a:cs typeface="Apple Casual"/>
              </a:rPr>
              <a:t>Use some sand paper to make the ends smooth.</a:t>
            </a:r>
          </a:p>
          <a:p>
            <a:pPr marL="514350" indent="-514350">
              <a:buClr>
                <a:srgbClr val="FF0000"/>
              </a:buClr>
              <a:buFont typeface="+mj-ea"/>
              <a:buAutoNum type="circleNumDbPlain"/>
            </a:pPr>
            <a:r>
              <a:rPr lang="en-US" dirty="0" smtClean="0">
                <a:solidFill>
                  <a:srgbClr val="000000"/>
                </a:solidFill>
                <a:latin typeface="Apple Casual"/>
                <a:cs typeface="Apple Casual"/>
              </a:rPr>
              <a:t>Glue or nail the ends together to make a square. Let the glue dry. </a:t>
            </a:r>
          </a:p>
          <a:p>
            <a:pPr marL="514350" indent="-514350">
              <a:buClr>
                <a:srgbClr val="FF0000"/>
              </a:buClr>
              <a:buFont typeface="+mj-ea"/>
              <a:buAutoNum type="circleNumDbPlain"/>
            </a:pPr>
            <a:endParaRPr lang="en-US" dirty="0" smtClean="0"/>
          </a:p>
          <a:p>
            <a:pPr marL="514350" indent="-514350">
              <a:buClr>
                <a:srgbClr val="FF0000"/>
              </a:buClr>
              <a:buFont typeface="+mj-ea"/>
              <a:buAutoNum type="circleNumDbPlain"/>
            </a:pPr>
            <a:endParaRPr lang="en-US" dirty="0" smtClean="0"/>
          </a:p>
          <a:p>
            <a:pPr marL="514350" indent="-514350">
              <a:buClr>
                <a:srgbClr val="FF0000"/>
              </a:buClr>
              <a:buNone/>
            </a:pPr>
            <a:endParaRPr lang="en-US" dirty="0" smtClean="0"/>
          </a:p>
          <a:p>
            <a:pPr marL="514350" indent="-514350">
              <a:buClr>
                <a:srgbClr val="FF0000"/>
              </a:buClr>
              <a:buFont typeface="+mj-ea"/>
              <a:buAutoNum type="circleNumDbPlain"/>
            </a:pPr>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3000"/>
                            </p:stCondLst>
                            <p:childTnLst>
                              <p:par>
                                <p:cTn id="5" presetID="5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par>
                          <p:cTn id="14" fill="hold">
                            <p:stCondLst>
                              <p:cond delay="5000"/>
                            </p:stCondLst>
                            <p:childTnLst>
                              <p:par>
                                <p:cTn id="15" presetID="34" presetClass="entr" presetSubtype="0" fill="hold" grpId="0"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from="(-#ppt_w/2)" to="(#ppt_x)" calcmode="lin" valueType="num">
                                      <p:cBhvr>
                                        <p:cTn id="17" dur="300" fill="hold">
                                          <p:stCondLst>
                                            <p:cond delay="0"/>
                                          </p:stCondLst>
                                        </p:cTn>
                                        <p:tgtEl>
                                          <p:spTgt spid="3">
                                            <p:txEl>
                                              <p:pRg st="0" end="0"/>
                                            </p:txEl>
                                          </p:spTgt>
                                        </p:tgtEl>
                                        <p:attrNameLst>
                                          <p:attrName>ppt_x</p:attrName>
                                        </p:attrNameLst>
                                      </p:cBhvr>
                                    </p:anim>
                                    <p:anim from="0" to="-1.0" calcmode="lin" valueType="num">
                                      <p:cBhvr>
                                        <p:cTn id="18" dur="100" decel="50000" autoRev="1" fill="hold">
                                          <p:stCondLst>
                                            <p:cond delay="300"/>
                                          </p:stCondLst>
                                        </p:cTn>
                                        <p:tgtEl>
                                          <p:spTgt spid="3">
                                            <p:txEl>
                                              <p:pRg st="0" end="0"/>
                                            </p:txEl>
                                          </p:spTgt>
                                        </p:tgtEl>
                                        <p:attrNameLst>
                                          <p:attrName>xshear</p:attrName>
                                        </p:attrNameLst>
                                      </p:cBhvr>
                                    </p:anim>
                                    <p:animScale>
                                      <p:cBhvr>
                                        <p:cTn id="19" dur="100" decel="100000" autoRev="1" fill="hold">
                                          <p:stCondLst>
                                            <p:cond delay="300"/>
                                          </p:stCondLst>
                                        </p:cTn>
                                        <p:tgtEl>
                                          <p:spTgt spid="3">
                                            <p:txEl>
                                              <p:pRg st="0" end="0"/>
                                            </p:txEl>
                                          </p:spTgt>
                                        </p:tgtEl>
                                      </p:cBhvr>
                                      <p:from x="100000" y="100000"/>
                                      <p:to x="80000" y="100000"/>
                                    </p:animScale>
                                    <p:anim by="(#ppt_h/3+#ppt_w*0.1)" calcmode="lin" valueType="num">
                                      <p:cBhvr additive="sum">
                                        <p:cTn id="20" dur="100" decel="100000" autoRev="1" fill="hold">
                                          <p:stCondLst>
                                            <p:cond delay="300"/>
                                          </p:stCondLst>
                                        </p:cTn>
                                        <p:tgtEl>
                                          <p:spTgt spid="3">
                                            <p:txEl>
                                              <p:pRg st="0" end="0"/>
                                            </p:txEl>
                                          </p:spTgt>
                                        </p:tgtEl>
                                        <p:attrNameLst>
                                          <p:attrName>ppt_x</p:attrName>
                                        </p:attrNameLst>
                                      </p:cBhvr>
                                    </p:anim>
                                  </p:childTnLst>
                                </p:cTn>
                              </p:par>
                            </p:childTnLst>
                          </p:cTn>
                        </p:par>
                        <p:par>
                          <p:cTn id="21" fill="hold">
                            <p:stCondLst>
                              <p:cond delay="5500"/>
                            </p:stCondLst>
                            <p:childTnLst>
                              <p:par>
                                <p:cTn id="22" presetID="34" presetClass="entr" presetSubtype="0" fill="hold" grpId="0" nodeType="after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from="(-#ppt_w/2)" to="(#ppt_x)" calcmode="lin" valueType="num">
                                      <p:cBhvr>
                                        <p:cTn id="24" dur="300" fill="hold">
                                          <p:stCondLst>
                                            <p:cond delay="0"/>
                                          </p:stCondLst>
                                        </p:cTn>
                                        <p:tgtEl>
                                          <p:spTgt spid="3">
                                            <p:txEl>
                                              <p:pRg st="1" end="1"/>
                                            </p:txEl>
                                          </p:spTgt>
                                        </p:tgtEl>
                                        <p:attrNameLst>
                                          <p:attrName>ppt_x</p:attrName>
                                        </p:attrNameLst>
                                      </p:cBhvr>
                                    </p:anim>
                                    <p:anim from="0" to="-1.0" calcmode="lin" valueType="num">
                                      <p:cBhvr>
                                        <p:cTn id="25" dur="100" decel="50000" autoRev="1" fill="hold">
                                          <p:stCondLst>
                                            <p:cond delay="300"/>
                                          </p:stCondLst>
                                        </p:cTn>
                                        <p:tgtEl>
                                          <p:spTgt spid="3">
                                            <p:txEl>
                                              <p:pRg st="1" end="1"/>
                                            </p:txEl>
                                          </p:spTgt>
                                        </p:tgtEl>
                                        <p:attrNameLst>
                                          <p:attrName>xshear</p:attrName>
                                        </p:attrNameLst>
                                      </p:cBhvr>
                                    </p:anim>
                                    <p:animScale>
                                      <p:cBhvr>
                                        <p:cTn id="26" dur="100" decel="100000" autoRev="1" fill="hold">
                                          <p:stCondLst>
                                            <p:cond delay="300"/>
                                          </p:stCondLst>
                                        </p:cTn>
                                        <p:tgtEl>
                                          <p:spTgt spid="3">
                                            <p:txEl>
                                              <p:pRg st="1" end="1"/>
                                            </p:txEl>
                                          </p:spTgt>
                                        </p:tgtEl>
                                      </p:cBhvr>
                                      <p:from x="100000" y="100000"/>
                                      <p:to x="80000" y="100000"/>
                                    </p:animScale>
                                    <p:anim by="(#ppt_h/3+#ppt_w*0.1)" calcmode="lin" valueType="num">
                                      <p:cBhvr additive="sum">
                                        <p:cTn id="27" dur="100" decel="100000" autoRev="1" fill="hold">
                                          <p:stCondLst>
                                            <p:cond delay="300"/>
                                          </p:stCondLst>
                                        </p:cTn>
                                        <p:tgtEl>
                                          <p:spTgt spid="3">
                                            <p:txEl>
                                              <p:pRg st="1" end="1"/>
                                            </p:txEl>
                                          </p:spTgt>
                                        </p:tgtEl>
                                        <p:attrNameLst>
                                          <p:attrName>ppt_x</p:attrName>
                                        </p:attrNameLst>
                                      </p:cBhvr>
                                    </p:anim>
                                  </p:childTnLst>
                                </p:cTn>
                              </p:par>
                            </p:childTnLst>
                          </p:cTn>
                        </p:par>
                        <p:par>
                          <p:cTn id="28" fill="hold">
                            <p:stCondLst>
                              <p:cond delay="6000"/>
                            </p:stCondLst>
                            <p:childTnLst>
                              <p:par>
                                <p:cTn id="29" presetID="34" presetClass="entr" presetSubtype="0" fill="hold" grpId="0" nodeType="after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from="(-#ppt_w/2)" to="(#ppt_x)" calcmode="lin" valueType="num">
                                      <p:cBhvr>
                                        <p:cTn id="31" dur="300" fill="hold">
                                          <p:stCondLst>
                                            <p:cond delay="0"/>
                                          </p:stCondLst>
                                        </p:cTn>
                                        <p:tgtEl>
                                          <p:spTgt spid="3">
                                            <p:txEl>
                                              <p:pRg st="2" end="2"/>
                                            </p:txEl>
                                          </p:spTgt>
                                        </p:tgtEl>
                                        <p:attrNameLst>
                                          <p:attrName>ppt_x</p:attrName>
                                        </p:attrNameLst>
                                      </p:cBhvr>
                                    </p:anim>
                                    <p:anim from="0" to="-1.0" calcmode="lin" valueType="num">
                                      <p:cBhvr>
                                        <p:cTn id="32" dur="100" decel="50000" autoRev="1" fill="hold">
                                          <p:stCondLst>
                                            <p:cond delay="300"/>
                                          </p:stCondLst>
                                        </p:cTn>
                                        <p:tgtEl>
                                          <p:spTgt spid="3">
                                            <p:txEl>
                                              <p:pRg st="2" end="2"/>
                                            </p:txEl>
                                          </p:spTgt>
                                        </p:tgtEl>
                                        <p:attrNameLst>
                                          <p:attrName>xshear</p:attrName>
                                        </p:attrNameLst>
                                      </p:cBhvr>
                                    </p:anim>
                                    <p:animScale>
                                      <p:cBhvr>
                                        <p:cTn id="33" dur="100" decel="100000" autoRev="1" fill="hold">
                                          <p:stCondLst>
                                            <p:cond delay="300"/>
                                          </p:stCondLst>
                                        </p:cTn>
                                        <p:tgtEl>
                                          <p:spTgt spid="3">
                                            <p:txEl>
                                              <p:pRg st="2" end="2"/>
                                            </p:txEl>
                                          </p:spTgt>
                                        </p:tgtEl>
                                      </p:cBhvr>
                                      <p:from x="100000" y="100000"/>
                                      <p:to x="80000" y="100000"/>
                                    </p:animScale>
                                    <p:anim by="(#ppt_h/3+#ppt_w*0.1)" calcmode="lin" valueType="num">
                                      <p:cBhvr additive="sum">
                                        <p:cTn id="34" dur="100" decel="100000" autoRev="1" fill="hold">
                                          <p:stCondLst>
                                            <p:cond delay="300"/>
                                          </p:stCondLst>
                                        </p:cTn>
                                        <p:tgtEl>
                                          <p:spTgt spid="3">
                                            <p:txEl>
                                              <p:pRg st="2" end="2"/>
                                            </p:txEl>
                                          </p:spTgt>
                                        </p:tgtEl>
                                        <p:attrNameLst>
                                          <p:attrName>ppt_x</p:attrName>
                                        </p:attrNameLst>
                                      </p:cBhvr>
                                    </p:anim>
                                  </p:childTnLst>
                                </p:cTn>
                              </p:par>
                            </p:childTnLst>
                          </p:cTn>
                        </p:par>
                        <p:par>
                          <p:cTn id="35" fill="hold">
                            <p:stCondLst>
                              <p:cond delay="6500"/>
                            </p:stCondLst>
                            <p:childTnLst>
                              <p:par>
                                <p:cTn id="36" presetID="34" presetClass="entr" presetSubtype="0" fill="hold" grpId="0" nodeType="after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from="(-#ppt_w/2)" to="(#ppt_x)" calcmode="lin" valueType="num">
                                      <p:cBhvr>
                                        <p:cTn id="38" dur="300" fill="hold">
                                          <p:stCondLst>
                                            <p:cond delay="0"/>
                                          </p:stCondLst>
                                        </p:cTn>
                                        <p:tgtEl>
                                          <p:spTgt spid="3">
                                            <p:txEl>
                                              <p:pRg st="3" end="3"/>
                                            </p:txEl>
                                          </p:spTgt>
                                        </p:tgtEl>
                                        <p:attrNameLst>
                                          <p:attrName>ppt_x</p:attrName>
                                        </p:attrNameLst>
                                      </p:cBhvr>
                                    </p:anim>
                                    <p:anim from="0" to="-1.0" calcmode="lin" valueType="num">
                                      <p:cBhvr>
                                        <p:cTn id="39" dur="100" decel="50000" autoRev="1" fill="hold">
                                          <p:stCondLst>
                                            <p:cond delay="300"/>
                                          </p:stCondLst>
                                        </p:cTn>
                                        <p:tgtEl>
                                          <p:spTgt spid="3">
                                            <p:txEl>
                                              <p:pRg st="3" end="3"/>
                                            </p:txEl>
                                          </p:spTgt>
                                        </p:tgtEl>
                                        <p:attrNameLst>
                                          <p:attrName>xshear</p:attrName>
                                        </p:attrNameLst>
                                      </p:cBhvr>
                                    </p:anim>
                                    <p:animScale>
                                      <p:cBhvr>
                                        <p:cTn id="40" dur="100" decel="100000" autoRev="1" fill="hold">
                                          <p:stCondLst>
                                            <p:cond delay="300"/>
                                          </p:stCondLst>
                                        </p:cTn>
                                        <p:tgtEl>
                                          <p:spTgt spid="3">
                                            <p:txEl>
                                              <p:pRg st="3" end="3"/>
                                            </p:txEl>
                                          </p:spTgt>
                                        </p:tgtEl>
                                      </p:cBhvr>
                                      <p:from x="100000" y="100000"/>
                                      <p:to x="80000" y="100000"/>
                                    </p:animScale>
                                    <p:anim by="(#ppt_h/3+#ppt_w*0.1)" calcmode="lin" valueType="num">
                                      <p:cBhvr additive="sum">
                                        <p:cTn id="41" dur="100" decel="100000" autoRev="1" fill="hold">
                                          <p:stCondLst>
                                            <p:cond delay="300"/>
                                          </p:stCondLst>
                                        </p:cTn>
                                        <p:tgtEl>
                                          <p:spTgt spid="3">
                                            <p:txEl>
                                              <p:pRg st="3" end="3"/>
                                            </p:txEl>
                                          </p:spTgt>
                                        </p:tgtEl>
                                        <p:attrNameLst>
                                          <p:attrName>ppt_x</p:attrName>
                                        </p:attrNameLst>
                                      </p:cBhvr>
                                    </p:anim>
                                  </p:childTnLst>
                                </p:cTn>
                              </p:par>
                            </p:childTnLst>
                          </p:cTn>
                        </p:par>
                        <p:par>
                          <p:cTn id="42" fill="hold">
                            <p:stCondLst>
                              <p:cond delay="7000"/>
                            </p:stCondLst>
                            <p:childTnLst>
                              <p:par>
                                <p:cTn id="43" presetID="34" presetClass="entr" presetSubtype="0" fill="hold" grpId="0" nodeType="after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 from="(-#ppt_w/2)" to="(#ppt_x)" calcmode="lin" valueType="num">
                                      <p:cBhvr>
                                        <p:cTn id="45" dur="300" fill="hold">
                                          <p:stCondLst>
                                            <p:cond delay="0"/>
                                          </p:stCondLst>
                                        </p:cTn>
                                        <p:tgtEl>
                                          <p:spTgt spid="3">
                                            <p:txEl>
                                              <p:pRg st="4" end="4"/>
                                            </p:txEl>
                                          </p:spTgt>
                                        </p:tgtEl>
                                        <p:attrNameLst>
                                          <p:attrName>ppt_x</p:attrName>
                                        </p:attrNameLst>
                                      </p:cBhvr>
                                    </p:anim>
                                    <p:anim from="0" to="-1.0" calcmode="lin" valueType="num">
                                      <p:cBhvr>
                                        <p:cTn id="46" dur="100" decel="50000" autoRev="1" fill="hold">
                                          <p:stCondLst>
                                            <p:cond delay="300"/>
                                          </p:stCondLst>
                                        </p:cTn>
                                        <p:tgtEl>
                                          <p:spTgt spid="3">
                                            <p:txEl>
                                              <p:pRg st="4" end="4"/>
                                            </p:txEl>
                                          </p:spTgt>
                                        </p:tgtEl>
                                        <p:attrNameLst>
                                          <p:attrName>xshear</p:attrName>
                                        </p:attrNameLst>
                                      </p:cBhvr>
                                    </p:anim>
                                    <p:animScale>
                                      <p:cBhvr>
                                        <p:cTn id="47" dur="100" decel="100000" autoRev="1" fill="hold">
                                          <p:stCondLst>
                                            <p:cond delay="300"/>
                                          </p:stCondLst>
                                        </p:cTn>
                                        <p:tgtEl>
                                          <p:spTgt spid="3">
                                            <p:txEl>
                                              <p:pRg st="4" end="4"/>
                                            </p:txEl>
                                          </p:spTgt>
                                        </p:tgtEl>
                                      </p:cBhvr>
                                      <p:from x="100000" y="100000"/>
                                      <p:to x="80000" y="100000"/>
                                    </p:animScale>
                                    <p:anim by="(#ppt_h/3+#ppt_w*0.1)" calcmode="lin" valueType="num">
                                      <p:cBhvr additive="sum">
                                        <p:cTn id="48" dur="100" decel="100000" autoRev="1" fill="hold">
                                          <p:stCondLst>
                                            <p:cond delay="300"/>
                                          </p:stCondLst>
                                        </p:cTn>
                                        <p:tgtEl>
                                          <p:spTgt spid="3">
                                            <p:txEl>
                                              <p:pRg st="4" end="4"/>
                                            </p:txEl>
                                          </p:spTgt>
                                        </p:tgtEl>
                                        <p:attrNameLst>
                                          <p:attrName>ppt_x</p:attrName>
                                        </p:attrNameLst>
                                      </p:cBhvr>
                                    </p:anim>
                                  </p:childTnLst>
                                </p:cTn>
                              </p:par>
                            </p:childTnLst>
                          </p:cTn>
                        </p:par>
                        <p:par>
                          <p:cTn id="49" fill="hold">
                            <p:stCondLst>
                              <p:cond delay="7500"/>
                            </p:stCondLst>
                            <p:childTnLst>
                              <p:par>
                                <p:cTn id="50" presetID="34" presetClass="entr" presetSubtype="0" fill="hold" grpId="0" nodeType="after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 from="(-#ppt_w/2)" to="(#ppt_x)" calcmode="lin" valueType="num">
                                      <p:cBhvr>
                                        <p:cTn id="52" dur="300" fill="hold">
                                          <p:stCondLst>
                                            <p:cond delay="0"/>
                                          </p:stCondLst>
                                        </p:cTn>
                                        <p:tgtEl>
                                          <p:spTgt spid="3">
                                            <p:txEl>
                                              <p:pRg st="5" end="5"/>
                                            </p:txEl>
                                          </p:spTgt>
                                        </p:tgtEl>
                                        <p:attrNameLst>
                                          <p:attrName>ppt_x</p:attrName>
                                        </p:attrNameLst>
                                      </p:cBhvr>
                                    </p:anim>
                                    <p:anim from="0" to="-1.0" calcmode="lin" valueType="num">
                                      <p:cBhvr>
                                        <p:cTn id="53" dur="100" decel="50000" autoRev="1" fill="hold">
                                          <p:stCondLst>
                                            <p:cond delay="300"/>
                                          </p:stCondLst>
                                        </p:cTn>
                                        <p:tgtEl>
                                          <p:spTgt spid="3">
                                            <p:txEl>
                                              <p:pRg st="5" end="5"/>
                                            </p:txEl>
                                          </p:spTgt>
                                        </p:tgtEl>
                                        <p:attrNameLst>
                                          <p:attrName>xshear</p:attrName>
                                        </p:attrNameLst>
                                      </p:cBhvr>
                                    </p:anim>
                                    <p:animScale>
                                      <p:cBhvr>
                                        <p:cTn id="54" dur="100" decel="100000" autoRev="1" fill="hold">
                                          <p:stCondLst>
                                            <p:cond delay="300"/>
                                          </p:stCondLst>
                                        </p:cTn>
                                        <p:tgtEl>
                                          <p:spTgt spid="3">
                                            <p:txEl>
                                              <p:pRg st="5" end="5"/>
                                            </p:txEl>
                                          </p:spTgt>
                                        </p:tgtEl>
                                      </p:cBhvr>
                                      <p:from x="100000" y="100000"/>
                                      <p:to x="80000" y="100000"/>
                                    </p:animScale>
                                    <p:anim by="(#ppt_h/3+#ppt_w*0.1)" calcmode="lin" valueType="num">
                                      <p:cBhvr additive="sum">
                                        <p:cTn id="55" dur="100" decel="100000" autoRev="1" fill="hold">
                                          <p:stCondLst>
                                            <p:cond delay="300"/>
                                          </p:stCondLst>
                                        </p:cTn>
                                        <p:tgtEl>
                                          <p:spTgt spid="3">
                                            <p:txEl>
                                              <p:pRg st="5" end="5"/>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orient="vert" idx="4294967295"/>
          </p:nvPr>
        </p:nvSpPr>
        <p:spPr>
          <a:xfrm>
            <a:off x="762000" y="533400"/>
            <a:ext cx="7612063" cy="5719763"/>
          </a:xfrm>
        </p:spPr>
        <p:txBody>
          <a:bodyPr>
            <a:normAutofit fontScale="92500" lnSpcReduction="10000"/>
          </a:bodyPr>
          <a:lstStyle/>
          <a:p>
            <a:pPr marL="457200" indent="-457200">
              <a:buClr>
                <a:srgbClr val="FF0000"/>
              </a:buClr>
              <a:buSzPct val="100000"/>
              <a:buFont typeface="+mj-ea"/>
              <a:buAutoNum type="circleNumDbPlain" startAt="7"/>
            </a:pPr>
            <a:r>
              <a:rPr lang="en-US" sz="2486" dirty="0" smtClean="0">
                <a:solidFill>
                  <a:srgbClr val="000000"/>
                </a:solidFill>
                <a:latin typeface="Apple Casual"/>
                <a:cs typeface="Apple Casual"/>
              </a:rPr>
              <a:t>Measure some more wood for the top and bottom and use a set square to make a straight line.</a:t>
            </a:r>
          </a:p>
          <a:p>
            <a:pPr marL="457200" indent="-457200">
              <a:buClr>
                <a:srgbClr val="FF0000"/>
              </a:buClr>
              <a:buSzPct val="100000"/>
              <a:buFont typeface="+mj-ea"/>
              <a:buAutoNum type="circleNumDbPlain" startAt="7"/>
            </a:pPr>
            <a:r>
              <a:rPr lang="en-US" sz="2486" dirty="0" smtClean="0">
                <a:solidFill>
                  <a:srgbClr val="000000"/>
                </a:solidFill>
                <a:latin typeface="Apple Casual"/>
                <a:cs typeface="Apple Casual"/>
              </a:rPr>
              <a:t>Saw them.</a:t>
            </a:r>
          </a:p>
          <a:p>
            <a:pPr marL="457200" indent="-457200">
              <a:buClr>
                <a:srgbClr val="FF0000"/>
              </a:buClr>
              <a:buSzPct val="100000"/>
              <a:buFont typeface="+mj-ea"/>
              <a:buAutoNum type="circleNumDbPlain" startAt="7"/>
            </a:pPr>
            <a:r>
              <a:rPr lang="en-US" sz="2486" dirty="0" smtClean="0">
                <a:solidFill>
                  <a:srgbClr val="000000"/>
                </a:solidFill>
                <a:latin typeface="Apple Casual"/>
                <a:cs typeface="Apple Casual"/>
              </a:rPr>
              <a:t>Glue or nail some of those pieces to cover the bottom.</a:t>
            </a:r>
          </a:p>
          <a:p>
            <a:pPr marL="457200" indent="-457200">
              <a:buClr>
                <a:srgbClr val="FF0000"/>
              </a:buClr>
              <a:buSzPct val="100000"/>
              <a:buFont typeface="+mj-ea"/>
              <a:buAutoNum type="circleNumDbPlain" startAt="7"/>
            </a:pPr>
            <a:r>
              <a:rPr lang="en-US" sz="2486" dirty="0" smtClean="0">
                <a:solidFill>
                  <a:srgbClr val="000000"/>
                </a:solidFill>
                <a:latin typeface="Apple Casual"/>
                <a:cs typeface="Apple Casual"/>
              </a:rPr>
              <a:t>Now you are ready to paint or varnish your box. (Don’t leave your box normal because any piece of dirt will stick to it and it won’t look good.)  </a:t>
            </a:r>
          </a:p>
          <a:p>
            <a:pPr marL="514350" indent="-514350">
              <a:buClr>
                <a:srgbClr val="FF0000"/>
              </a:buClr>
              <a:buSzPct val="100000"/>
              <a:buFont typeface="+mj-ea"/>
              <a:buAutoNum type="circleNumDbPlain" startAt="7"/>
            </a:pPr>
            <a:r>
              <a:rPr lang="en-US" sz="2486" dirty="0" smtClean="0">
                <a:solidFill>
                  <a:srgbClr val="000000"/>
                </a:solidFill>
                <a:latin typeface="Apple Casual"/>
                <a:cs typeface="Apple Casual"/>
              </a:rPr>
              <a:t>If you are painting it then you will have to put an under coat on it other wise the dark patches on the wood will show up (Don’t paint the inside of the box, but paint </a:t>
            </a:r>
            <a:r>
              <a:rPr lang="en-US" sz="2486" u="sng" dirty="0" smtClean="0">
                <a:solidFill>
                  <a:srgbClr val="000000"/>
                </a:solidFill>
                <a:latin typeface="Apple Casual"/>
                <a:cs typeface="Apple Casual"/>
              </a:rPr>
              <a:t>both</a:t>
            </a:r>
            <a:r>
              <a:rPr lang="en-US" sz="2486" dirty="0" smtClean="0">
                <a:solidFill>
                  <a:srgbClr val="000000"/>
                </a:solidFill>
                <a:latin typeface="Apple Casual"/>
                <a:cs typeface="Apple Casual"/>
              </a:rPr>
              <a:t> sides of the lid).</a:t>
            </a:r>
          </a:p>
          <a:p>
            <a:pPr marL="514350" indent="-514350">
              <a:buClr>
                <a:srgbClr val="FF0000"/>
              </a:buClr>
              <a:buSzPct val="100000"/>
              <a:buFont typeface="+mj-ea"/>
              <a:buAutoNum type="circleNumDbPlain" startAt="7"/>
            </a:pPr>
            <a:r>
              <a:rPr lang="en-US" sz="2486" dirty="0" smtClean="0">
                <a:solidFill>
                  <a:srgbClr val="000000"/>
                </a:solidFill>
                <a:latin typeface="Apple Casual"/>
                <a:cs typeface="Apple Casual"/>
              </a:rPr>
              <a:t> Let it dry.</a:t>
            </a:r>
          </a:p>
          <a:p>
            <a:pPr marL="457200" indent="-457200">
              <a:buClr>
                <a:srgbClr val="FF0000"/>
              </a:buClr>
              <a:buSzPct val="100000"/>
              <a:buNone/>
            </a:pPr>
            <a:endParaRPr lang="en-US" dirty="0" smtClean="0"/>
          </a:p>
          <a:p>
            <a:pPr marL="457200" indent="-457200">
              <a:buClr>
                <a:srgbClr val="FF0000"/>
              </a:buClr>
              <a:buSzPct val="100000"/>
              <a:buNone/>
            </a:pPr>
            <a:endParaRPr lang="en-US" dirty="0" smtClean="0"/>
          </a:p>
          <a:p>
            <a:pPr marL="457200" indent="-457200">
              <a:buClr>
                <a:srgbClr val="FF0000"/>
              </a:buClr>
              <a:buSzPct val="100000"/>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5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3">
                                            <p:txEl>
                                              <p:pRg st="0" end="0"/>
                                            </p:txEl>
                                          </p:spTgt>
                                        </p:tgtEl>
                                        <p:attrNameLst>
                                          <p:attrName>ppt_x</p:attrName>
                                          <p:attrName>ppt_y</p:attrName>
                                        </p:attrNameLst>
                                      </p:cBhvr>
                                    </p:animMotion>
                                    <p:animEffect transition="in" filter="fade">
                                      <p:cBhvr>
                                        <p:cTn id="9" dur="500"/>
                                        <p:tgtEl>
                                          <p:spTgt spid="3">
                                            <p:txEl>
                                              <p:pRg st="0" end="0"/>
                                            </p:txEl>
                                          </p:spTgt>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Scale>
                                      <p:cBhvr>
                                        <p:cTn id="13" dur="5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500" decel="50000" fill="hold">
                                          <p:stCondLst>
                                            <p:cond delay="0"/>
                                          </p:stCondLst>
                                        </p:cTn>
                                        <p:tgtEl>
                                          <p:spTgt spid="3">
                                            <p:txEl>
                                              <p:pRg st="1" end="1"/>
                                            </p:txEl>
                                          </p:spTgt>
                                        </p:tgtEl>
                                        <p:attrNameLst>
                                          <p:attrName>ppt_x</p:attrName>
                                          <p:attrName>ppt_y</p:attrName>
                                        </p:attrNameLst>
                                      </p:cBhvr>
                                    </p:animMotion>
                                    <p:animEffect transition="in" filter="fade">
                                      <p:cBhvr>
                                        <p:cTn id="15" dur="500"/>
                                        <p:tgtEl>
                                          <p:spTgt spid="3">
                                            <p:txEl>
                                              <p:pRg st="1" end="1"/>
                                            </p:txEl>
                                          </p:spTgt>
                                        </p:tgtEl>
                                      </p:cBhvr>
                                    </p:animEffect>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Scale>
                                      <p:cBhvr>
                                        <p:cTn id="19" dur="5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3">
                                            <p:txEl>
                                              <p:pRg st="2" end="2"/>
                                            </p:txEl>
                                          </p:spTgt>
                                        </p:tgtEl>
                                        <p:attrNameLst>
                                          <p:attrName>ppt_x</p:attrName>
                                          <p:attrName>ppt_y</p:attrName>
                                        </p:attrNameLst>
                                      </p:cBhvr>
                                    </p:animMotion>
                                    <p:animEffect transition="in" filter="fade">
                                      <p:cBhvr>
                                        <p:cTn id="21" dur="500"/>
                                        <p:tgtEl>
                                          <p:spTgt spid="3">
                                            <p:txEl>
                                              <p:pRg st="2" end="2"/>
                                            </p:txEl>
                                          </p:spTgt>
                                        </p:tgtEl>
                                      </p:cBhvr>
                                    </p:animEffect>
                                  </p:childTnLst>
                                </p:cTn>
                              </p:par>
                            </p:childTnLst>
                          </p:cTn>
                        </p:par>
                        <p:par>
                          <p:cTn id="22" fill="hold">
                            <p:stCondLst>
                              <p:cond delay="1500"/>
                            </p:stCondLst>
                            <p:childTnLst>
                              <p:par>
                                <p:cTn id="23" presetID="52"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Scale>
                                      <p:cBhvr>
                                        <p:cTn id="25" dur="5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500" decel="50000" fill="hold">
                                          <p:stCondLst>
                                            <p:cond delay="0"/>
                                          </p:stCondLst>
                                        </p:cTn>
                                        <p:tgtEl>
                                          <p:spTgt spid="3">
                                            <p:txEl>
                                              <p:pRg st="3" end="3"/>
                                            </p:txEl>
                                          </p:spTgt>
                                        </p:tgtEl>
                                        <p:attrNameLst>
                                          <p:attrName>ppt_x</p:attrName>
                                          <p:attrName>ppt_y</p:attrName>
                                        </p:attrNameLst>
                                      </p:cBhvr>
                                    </p:animMotion>
                                    <p:animEffect transition="in" filter="fade">
                                      <p:cBhvr>
                                        <p:cTn id="27" dur="500"/>
                                        <p:tgtEl>
                                          <p:spTgt spid="3">
                                            <p:txEl>
                                              <p:pRg st="3" end="3"/>
                                            </p:txEl>
                                          </p:spTgt>
                                        </p:tgtEl>
                                      </p:cBhvr>
                                    </p:animEffect>
                                  </p:childTnLst>
                                </p:cTn>
                              </p:par>
                            </p:childTnLst>
                          </p:cTn>
                        </p:par>
                        <p:par>
                          <p:cTn id="28" fill="hold">
                            <p:stCondLst>
                              <p:cond delay="2000"/>
                            </p:stCondLst>
                            <p:childTnLst>
                              <p:par>
                                <p:cTn id="29" presetID="52" presetClass="entr" presetSubtype="0"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Scale>
                                      <p:cBhvr>
                                        <p:cTn id="31" dur="5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3">
                                            <p:txEl>
                                              <p:pRg st="4" end="4"/>
                                            </p:txEl>
                                          </p:spTgt>
                                        </p:tgtEl>
                                        <p:attrNameLst>
                                          <p:attrName>ppt_x</p:attrName>
                                          <p:attrName>ppt_y</p:attrName>
                                        </p:attrNameLst>
                                      </p:cBhvr>
                                    </p:animMotion>
                                    <p:animEffect transition="in" filter="fade">
                                      <p:cBhvr>
                                        <p:cTn id="33" dur="500"/>
                                        <p:tgtEl>
                                          <p:spTgt spid="3">
                                            <p:txEl>
                                              <p:pRg st="4" end="4"/>
                                            </p:txEl>
                                          </p:spTgt>
                                        </p:tgtEl>
                                      </p:cBhvr>
                                    </p:animEffect>
                                  </p:childTnLst>
                                </p:cTn>
                              </p:par>
                            </p:childTnLst>
                          </p:cTn>
                        </p:par>
                        <p:par>
                          <p:cTn id="34" fill="hold">
                            <p:stCondLst>
                              <p:cond delay="2500"/>
                            </p:stCondLst>
                            <p:childTnLst>
                              <p:par>
                                <p:cTn id="35" presetID="52" presetClass="entr" presetSubtype="0"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Scale>
                                      <p:cBhvr>
                                        <p:cTn id="37" dur="500" decel="50000" fill="hold">
                                          <p:stCondLst>
                                            <p:cond delay="0"/>
                                          </p:stCondLst>
                                        </p:cTn>
                                        <p:tgtEl>
                                          <p:spTgt spid="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3">
                                            <p:txEl>
                                              <p:pRg st="5" end="5"/>
                                            </p:txEl>
                                          </p:spTgt>
                                        </p:tgtEl>
                                        <p:attrNameLst>
                                          <p:attrName>ppt_x</p:attrName>
                                          <p:attrName>ppt_y</p:attrName>
                                        </p:attrNameLst>
                                      </p:cBhvr>
                                    </p:animMotion>
                                    <p:animEffect transition="in" filter="fade">
                                      <p:cBhvr>
                                        <p:cTn id="3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3400" y="533400"/>
            <a:ext cx="8077200" cy="369332"/>
          </a:xfrm>
          <a:prstGeom prst="rect">
            <a:avLst/>
          </a:prstGeom>
          <a:noFill/>
        </p:spPr>
        <p:txBody>
          <a:bodyPr wrap="square" rtlCol="0">
            <a:spAutoFit/>
          </a:bodyPr>
          <a:lstStyle/>
          <a:p>
            <a:endParaRPr lang="en-US" dirty="0"/>
          </a:p>
        </p:txBody>
      </p:sp>
      <p:sp>
        <p:nvSpPr>
          <p:cNvPr id="8" name="TextBox 7"/>
          <p:cNvSpPr txBox="1"/>
          <p:nvPr/>
        </p:nvSpPr>
        <p:spPr>
          <a:xfrm>
            <a:off x="304800" y="304800"/>
            <a:ext cx="8534400" cy="6001642"/>
          </a:xfrm>
          <a:prstGeom prst="rect">
            <a:avLst/>
          </a:prstGeom>
          <a:noFill/>
        </p:spPr>
        <p:txBody>
          <a:bodyPr wrap="square" rtlCol="0">
            <a:spAutoFit/>
          </a:bodyPr>
          <a:lstStyle/>
          <a:p>
            <a:pPr marL="342900" indent="-342900">
              <a:buClr>
                <a:srgbClr val="FF0000"/>
              </a:buClr>
              <a:buFont typeface="+mj-ea"/>
              <a:buAutoNum type="circleNumDbPlain" startAt="13"/>
            </a:pPr>
            <a:r>
              <a:rPr lang="en-US" sz="2400" dirty="0" smtClean="0">
                <a:latin typeface="Apple Casual"/>
                <a:cs typeface="Apple Casual"/>
              </a:rPr>
              <a:t>Put a top coat of any color on over the under coat and once again don’t paint the inside. Let it dry</a:t>
            </a:r>
          </a:p>
          <a:p>
            <a:pPr marL="342900" indent="-342900">
              <a:buClr>
                <a:srgbClr val="FF0000"/>
              </a:buClr>
              <a:buFont typeface="+mj-ea"/>
              <a:buAutoNum type="circleNumDbPlain" startAt="13"/>
            </a:pPr>
            <a:r>
              <a:rPr lang="en-US" sz="2400" dirty="0" smtClean="0">
                <a:latin typeface="Apple Casual"/>
                <a:cs typeface="Apple Casual"/>
              </a:rPr>
              <a:t>Sand a little bit of the paint so the next coat will stick to it.</a:t>
            </a:r>
          </a:p>
          <a:p>
            <a:pPr marL="342900" indent="-342900">
              <a:buClr>
                <a:srgbClr val="FF0000"/>
              </a:buClr>
              <a:buFont typeface="+mj-ea"/>
              <a:buAutoNum type="circleNumDbPlain" startAt="13"/>
            </a:pPr>
            <a:r>
              <a:rPr lang="en-US" sz="2400" dirty="0" smtClean="0">
                <a:latin typeface="Apple Casual"/>
                <a:cs typeface="Apple Casual"/>
              </a:rPr>
              <a:t>Paint the next coat. Let it dry.</a:t>
            </a:r>
          </a:p>
          <a:p>
            <a:pPr marL="342900" indent="-342900">
              <a:buClr>
                <a:srgbClr val="FF0000"/>
              </a:buClr>
              <a:buFont typeface="+mj-ea"/>
              <a:buAutoNum type="circleNumDbPlain" startAt="13"/>
            </a:pPr>
            <a:r>
              <a:rPr lang="en-US" sz="2400" dirty="0" smtClean="0">
                <a:latin typeface="Apple Casual"/>
                <a:cs typeface="Apple Casual"/>
              </a:rPr>
              <a:t>Measure 5 cardboard templates, one the size of the bottom and 4 pieces for sides of the box.</a:t>
            </a:r>
          </a:p>
          <a:p>
            <a:pPr marL="342900" indent="-342900">
              <a:buClr>
                <a:srgbClr val="FF0000"/>
              </a:buClr>
              <a:buFont typeface="+mj-ea"/>
              <a:buAutoNum type="circleNumDbPlain" startAt="13"/>
            </a:pPr>
            <a:r>
              <a:rPr lang="en-US" sz="2400" dirty="0" smtClean="0">
                <a:latin typeface="Apple Casual"/>
                <a:cs typeface="Apple Casual"/>
              </a:rPr>
              <a:t>Use these pieces to cut out the felt shapes.</a:t>
            </a:r>
          </a:p>
          <a:p>
            <a:pPr marL="342900" indent="-342900">
              <a:buClr>
                <a:srgbClr val="FF0000"/>
              </a:buClr>
              <a:buFont typeface="+mj-ea"/>
              <a:buAutoNum type="circleNumDbPlain" startAt="13"/>
            </a:pPr>
            <a:r>
              <a:rPr lang="en-US" sz="2400" dirty="0" smtClean="0">
                <a:latin typeface="Apple Casual"/>
                <a:cs typeface="Apple Casual"/>
              </a:rPr>
              <a:t>Use a paint brush and paint glue over the entire inside bottom then stick down the felt down. Make sure you push it down in every corner.</a:t>
            </a:r>
          </a:p>
          <a:p>
            <a:pPr marL="342900" indent="-342900">
              <a:buClr>
                <a:srgbClr val="FF0000"/>
              </a:buClr>
              <a:buFont typeface="+mj-ea"/>
              <a:buAutoNum type="circleNumDbPlain" startAt="13"/>
            </a:pPr>
            <a:r>
              <a:rPr lang="en-US" sz="2400" dirty="0" smtClean="0">
                <a:latin typeface="Apple Casual"/>
                <a:cs typeface="Apple Casual"/>
              </a:rPr>
              <a:t>Do the same with the sides.</a:t>
            </a:r>
          </a:p>
          <a:p>
            <a:pPr marL="342900" indent="-342900">
              <a:buClr>
                <a:srgbClr val="FF0000"/>
              </a:buClr>
              <a:buFont typeface="+mj-ea"/>
              <a:buAutoNum type="circleNumDbPlain" startAt="13"/>
            </a:pPr>
            <a:r>
              <a:rPr lang="en-US" sz="2400" dirty="0" smtClean="0">
                <a:latin typeface="Apple Casual"/>
                <a:cs typeface="Apple Casual"/>
              </a:rPr>
              <a:t>Use a ruler and push down the felt so there is no bumps.</a:t>
            </a:r>
          </a:p>
          <a:p>
            <a:pPr marL="342900" indent="-342900">
              <a:buClr>
                <a:srgbClr val="FF0000"/>
              </a:buClr>
              <a:buFont typeface="+mj-ea"/>
              <a:buAutoNum type="circleNumDbPlain" startAt="13"/>
            </a:pPr>
            <a:r>
              <a:rPr lang="en-US" sz="2400" dirty="0" smtClean="0">
                <a:latin typeface="Apple Casual"/>
                <a:cs typeface="Apple Casual"/>
              </a:rPr>
              <a:t>Let the glue dry.</a:t>
            </a:r>
          </a:p>
          <a:p>
            <a:pPr marL="342900" indent="-342900">
              <a:buClr>
                <a:srgbClr val="FF0000"/>
              </a:buClr>
              <a:buFont typeface="+mj-ea"/>
              <a:buAutoNum type="circleNumDbPlain" startAt="13"/>
            </a:pPr>
            <a:r>
              <a:rPr lang="en-US" sz="2400" dirty="0" smtClean="0">
                <a:latin typeface="Apple Casual"/>
                <a:cs typeface="Apple Casual"/>
              </a:rPr>
              <a:t>Trim any excess felt.</a:t>
            </a:r>
          </a:p>
        </p:txBody>
      </p:sp>
      <p:sp>
        <p:nvSpPr>
          <p:cNvPr id="4" name="TextBox 3"/>
          <p:cNvSpPr txBox="1"/>
          <p:nvPr/>
        </p:nvSpPr>
        <p:spPr>
          <a:xfrm rot="833891">
            <a:off x="1263997" y="1386474"/>
            <a:ext cx="7279429" cy="1446550"/>
          </a:xfrm>
          <a:prstGeom prst="rect">
            <a:avLst/>
          </a:prstGeom>
          <a:noFill/>
        </p:spPr>
        <p:txBody>
          <a:bodyPr wrap="square" rtlCol="0">
            <a:spAutoFit/>
          </a:bodyPr>
          <a:lstStyle/>
          <a:p>
            <a:pPr algn="ctr"/>
            <a:r>
              <a:rPr lang="en-US" sz="4400" dirty="0" smtClean="0">
                <a:solidFill>
                  <a:srgbClr val="FF0000"/>
                </a:solidFill>
                <a:latin typeface="Apple Casual"/>
                <a:cs typeface="Apple Casual"/>
              </a:rPr>
              <a:t>YOU HAVE NOW FINISHED YOUR BOX!!</a:t>
            </a:r>
            <a:endParaRPr lang="en-US" sz="4400" dirty="0">
              <a:solidFill>
                <a:srgbClr val="FF0000"/>
              </a:solidFill>
              <a:latin typeface="Apple Casual"/>
              <a:cs typeface="Apple Casu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slide(fromBottom)">
                                      <p:cBhvr>
                                        <p:cTn id="7" dur="1000"/>
                                        <p:tgtEl>
                                          <p:spTgt spid="8">
                                            <p:txEl>
                                              <p:pRg st="0" end="0"/>
                                            </p:txEl>
                                          </p:spTgt>
                                        </p:tgtEl>
                                      </p:cBhvr>
                                    </p:animEffect>
                                  </p:childTnLst>
                                </p:cTn>
                              </p:par>
                            </p:childTnLst>
                          </p:cTn>
                        </p:par>
                        <p:par>
                          <p:cTn id="8" fill="hold">
                            <p:stCondLst>
                              <p:cond delay="1000"/>
                            </p:stCondLst>
                            <p:childTnLst>
                              <p:par>
                                <p:cTn id="9" presetID="12" presetClass="entr" presetSubtype="4" fill="hold" grpId="0" nodeType="after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Effect transition="in" filter="slide(fromBottom)">
                                      <p:cBhvr>
                                        <p:cTn id="11" dur="1000"/>
                                        <p:tgtEl>
                                          <p:spTgt spid="8">
                                            <p:txEl>
                                              <p:pRg st="1" end="1"/>
                                            </p:txEl>
                                          </p:spTgt>
                                        </p:tgtEl>
                                      </p:cBhvr>
                                    </p:animEffect>
                                  </p:childTnLst>
                                </p:cTn>
                              </p:par>
                            </p:childTnLst>
                          </p:cTn>
                        </p:par>
                        <p:par>
                          <p:cTn id="12" fill="hold">
                            <p:stCondLst>
                              <p:cond delay="2000"/>
                            </p:stCondLst>
                            <p:childTnLst>
                              <p:par>
                                <p:cTn id="13" presetID="12" presetClass="entr" presetSubtype="4" fill="hold" grpId="0" nodeType="after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slide(fromBottom)">
                                      <p:cBhvr>
                                        <p:cTn id="15" dur="1000"/>
                                        <p:tgtEl>
                                          <p:spTgt spid="8">
                                            <p:txEl>
                                              <p:pRg st="2" end="2"/>
                                            </p:txEl>
                                          </p:spTgt>
                                        </p:tgtEl>
                                      </p:cBhvr>
                                    </p:animEffect>
                                  </p:childTnLst>
                                </p:cTn>
                              </p:par>
                            </p:childTnLst>
                          </p:cTn>
                        </p:par>
                        <p:par>
                          <p:cTn id="16" fill="hold">
                            <p:stCondLst>
                              <p:cond delay="3000"/>
                            </p:stCondLst>
                            <p:childTnLst>
                              <p:par>
                                <p:cTn id="17" presetID="12" presetClass="entr" presetSubtype="4" fill="hold" grpId="0" nodeType="after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animEffect transition="in" filter="slide(fromBottom)">
                                      <p:cBhvr>
                                        <p:cTn id="19" dur="1000"/>
                                        <p:tgtEl>
                                          <p:spTgt spid="8">
                                            <p:txEl>
                                              <p:pRg st="3" end="3"/>
                                            </p:txEl>
                                          </p:spTgt>
                                        </p:tgtEl>
                                      </p:cBhvr>
                                    </p:animEffect>
                                  </p:childTnLst>
                                </p:cTn>
                              </p:par>
                            </p:childTnLst>
                          </p:cTn>
                        </p:par>
                        <p:par>
                          <p:cTn id="20" fill="hold">
                            <p:stCondLst>
                              <p:cond delay="4000"/>
                            </p:stCondLst>
                            <p:childTnLst>
                              <p:par>
                                <p:cTn id="21" presetID="12" presetClass="entr" presetSubtype="4" fill="hold" grpId="0" nodeType="after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animEffect transition="in" filter="slide(fromBottom)">
                                      <p:cBhvr>
                                        <p:cTn id="23" dur="1000"/>
                                        <p:tgtEl>
                                          <p:spTgt spid="8">
                                            <p:txEl>
                                              <p:pRg st="4" end="4"/>
                                            </p:txEl>
                                          </p:spTgt>
                                        </p:tgtEl>
                                      </p:cBhvr>
                                    </p:animEffect>
                                  </p:childTnLst>
                                </p:cTn>
                              </p:par>
                            </p:childTnLst>
                          </p:cTn>
                        </p:par>
                        <p:par>
                          <p:cTn id="24" fill="hold">
                            <p:stCondLst>
                              <p:cond delay="5000"/>
                            </p:stCondLst>
                            <p:childTnLst>
                              <p:par>
                                <p:cTn id="25" presetID="12" presetClass="entr" presetSubtype="4" fill="hold" grpId="0" nodeType="after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animEffect transition="in" filter="slide(fromBottom)">
                                      <p:cBhvr>
                                        <p:cTn id="27" dur="1000"/>
                                        <p:tgtEl>
                                          <p:spTgt spid="8">
                                            <p:txEl>
                                              <p:pRg st="5" end="5"/>
                                            </p:txEl>
                                          </p:spTgt>
                                        </p:tgtEl>
                                      </p:cBhvr>
                                    </p:animEffect>
                                  </p:childTnLst>
                                </p:cTn>
                              </p:par>
                            </p:childTnLst>
                          </p:cTn>
                        </p:par>
                        <p:par>
                          <p:cTn id="28" fill="hold">
                            <p:stCondLst>
                              <p:cond delay="6000"/>
                            </p:stCondLst>
                            <p:childTnLst>
                              <p:par>
                                <p:cTn id="29" presetID="12" presetClass="entr" presetSubtype="4" fill="hold" grpId="0" nodeType="after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animEffect transition="in" filter="slide(fromBottom)">
                                      <p:cBhvr>
                                        <p:cTn id="31" dur="1000"/>
                                        <p:tgtEl>
                                          <p:spTgt spid="8">
                                            <p:txEl>
                                              <p:pRg st="6" end="6"/>
                                            </p:txEl>
                                          </p:spTgt>
                                        </p:tgtEl>
                                      </p:cBhvr>
                                    </p:animEffect>
                                  </p:childTnLst>
                                </p:cTn>
                              </p:par>
                            </p:childTnLst>
                          </p:cTn>
                        </p:par>
                        <p:par>
                          <p:cTn id="32" fill="hold">
                            <p:stCondLst>
                              <p:cond delay="7000"/>
                            </p:stCondLst>
                            <p:childTnLst>
                              <p:par>
                                <p:cTn id="33" presetID="12" presetClass="entr" presetSubtype="4" fill="hold" grpId="0" nodeType="afterEffect">
                                  <p:stCondLst>
                                    <p:cond delay="0"/>
                                  </p:stCondLst>
                                  <p:childTnLst>
                                    <p:set>
                                      <p:cBhvr>
                                        <p:cTn id="34" dur="1" fill="hold">
                                          <p:stCondLst>
                                            <p:cond delay="0"/>
                                          </p:stCondLst>
                                        </p:cTn>
                                        <p:tgtEl>
                                          <p:spTgt spid="8">
                                            <p:txEl>
                                              <p:pRg st="7" end="7"/>
                                            </p:txEl>
                                          </p:spTgt>
                                        </p:tgtEl>
                                        <p:attrNameLst>
                                          <p:attrName>style.visibility</p:attrName>
                                        </p:attrNameLst>
                                      </p:cBhvr>
                                      <p:to>
                                        <p:strVal val="visible"/>
                                      </p:to>
                                    </p:set>
                                    <p:animEffect transition="in" filter="slide(fromBottom)">
                                      <p:cBhvr>
                                        <p:cTn id="35" dur="1000"/>
                                        <p:tgtEl>
                                          <p:spTgt spid="8">
                                            <p:txEl>
                                              <p:pRg st="7" end="7"/>
                                            </p:txEl>
                                          </p:spTgt>
                                        </p:tgtEl>
                                      </p:cBhvr>
                                    </p:animEffect>
                                  </p:childTnLst>
                                </p:cTn>
                              </p:par>
                            </p:childTnLst>
                          </p:cTn>
                        </p:par>
                        <p:par>
                          <p:cTn id="36" fill="hold">
                            <p:stCondLst>
                              <p:cond delay="8000"/>
                            </p:stCondLst>
                            <p:childTnLst>
                              <p:par>
                                <p:cTn id="37" presetID="12" presetClass="entr" presetSubtype="4" fill="hold" grpId="0" nodeType="afterEffect">
                                  <p:stCondLst>
                                    <p:cond delay="0"/>
                                  </p:stCondLst>
                                  <p:childTnLst>
                                    <p:set>
                                      <p:cBhvr>
                                        <p:cTn id="38" dur="1" fill="hold">
                                          <p:stCondLst>
                                            <p:cond delay="0"/>
                                          </p:stCondLst>
                                        </p:cTn>
                                        <p:tgtEl>
                                          <p:spTgt spid="8">
                                            <p:txEl>
                                              <p:pRg st="8" end="8"/>
                                            </p:txEl>
                                          </p:spTgt>
                                        </p:tgtEl>
                                        <p:attrNameLst>
                                          <p:attrName>style.visibility</p:attrName>
                                        </p:attrNameLst>
                                      </p:cBhvr>
                                      <p:to>
                                        <p:strVal val="visible"/>
                                      </p:to>
                                    </p:set>
                                    <p:animEffect transition="in" filter="slide(fromBottom)">
                                      <p:cBhvr>
                                        <p:cTn id="39" dur="1000"/>
                                        <p:tgtEl>
                                          <p:spTgt spid="8">
                                            <p:txEl>
                                              <p:pRg st="8" end="8"/>
                                            </p:txEl>
                                          </p:spTgt>
                                        </p:tgtEl>
                                      </p:cBhvr>
                                    </p:animEffect>
                                  </p:childTnLst>
                                </p:cTn>
                              </p:par>
                            </p:childTnLst>
                          </p:cTn>
                        </p:par>
                        <p:par>
                          <p:cTn id="40" fill="hold">
                            <p:stCondLst>
                              <p:cond delay="9000"/>
                            </p:stCondLst>
                            <p:childTnLst>
                              <p:par>
                                <p:cTn id="41" presetID="12" presetClass="entr" presetSubtype="4" fill="hold" grpId="0" nodeType="afterEffect">
                                  <p:stCondLst>
                                    <p:cond delay="0"/>
                                  </p:stCondLst>
                                  <p:childTnLst>
                                    <p:set>
                                      <p:cBhvr>
                                        <p:cTn id="42" dur="1" fill="hold">
                                          <p:stCondLst>
                                            <p:cond delay="0"/>
                                          </p:stCondLst>
                                        </p:cTn>
                                        <p:tgtEl>
                                          <p:spTgt spid="8">
                                            <p:txEl>
                                              <p:pRg st="9" end="9"/>
                                            </p:txEl>
                                          </p:spTgt>
                                        </p:tgtEl>
                                        <p:attrNameLst>
                                          <p:attrName>style.visibility</p:attrName>
                                        </p:attrNameLst>
                                      </p:cBhvr>
                                      <p:to>
                                        <p:strVal val="visible"/>
                                      </p:to>
                                    </p:set>
                                    <p:animEffect transition="in" filter="slide(fromBottom)">
                                      <p:cBhvr>
                                        <p:cTn id="43" dur="1000"/>
                                        <p:tgtEl>
                                          <p:spTgt spid="8">
                                            <p:txEl>
                                              <p:pRg st="9" end="9"/>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51" presetClass="entr" presetSubtype="0" fill="hold" grpId="0" nodeType="click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fade">
                                      <p:cBhvr>
                                        <p:cTn id="48" dur="770" decel="100000"/>
                                        <p:tgtEl>
                                          <p:spTgt spid="4"/>
                                        </p:tgtEl>
                                      </p:cBhvr>
                                    </p:animEffect>
                                    <p:animScale>
                                      <p:cBhvr>
                                        <p:cTn id="49" dur="770" decel="100000"/>
                                        <p:tgtEl>
                                          <p:spTgt spid="4"/>
                                        </p:tgtEl>
                                      </p:cBhvr>
                                      <p:from x="10000" y="10000"/>
                                      <p:to x="200000" y="450000"/>
                                    </p:animScale>
                                    <p:animScale>
                                      <p:cBhvr>
                                        <p:cTn id="50" dur="1230" accel="100000" fill="hold">
                                          <p:stCondLst>
                                            <p:cond delay="770"/>
                                          </p:stCondLst>
                                        </p:cTn>
                                        <p:tgtEl>
                                          <p:spTgt spid="4"/>
                                        </p:tgtEl>
                                      </p:cBhvr>
                                      <p:from x="200000" y="450000"/>
                                      <p:to x="100000" y="100000"/>
                                    </p:animScale>
                                    <p:set>
                                      <p:cBhvr>
                                        <p:cTn id="51" dur="770" fill="hold"/>
                                        <p:tgtEl>
                                          <p:spTgt spid="4"/>
                                        </p:tgtEl>
                                        <p:attrNameLst>
                                          <p:attrName>ppt_x</p:attrName>
                                        </p:attrNameLst>
                                      </p:cBhvr>
                                      <p:to>
                                        <p:strVal val="(0.5)"/>
                                      </p:to>
                                    </p:set>
                                    <p:anim from="(0.5)" to="(#ppt_x)" calcmode="lin" valueType="num">
                                      <p:cBhvr>
                                        <p:cTn id="52" dur="1230" accel="100000" fill="hold">
                                          <p:stCondLst>
                                            <p:cond delay="770"/>
                                          </p:stCondLst>
                                        </p:cTn>
                                        <p:tgtEl>
                                          <p:spTgt spid="4"/>
                                        </p:tgtEl>
                                        <p:attrNameLst>
                                          <p:attrName>ppt_x</p:attrName>
                                        </p:attrNameLst>
                                      </p:cBhvr>
                                    </p:anim>
                                    <p:set>
                                      <p:cBhvr>
                                        <p:cTn id="53" dur="770" fill="hold"/>
                                        <p:tgtEl>
                                          <p:spTgt spid="4"/>
                                        </p:tgtEl>
                                        <p:attrNameLst>
                                          <p:attrName>ppt_y</p:attrName>
                                        </p:attrNameLst>
                                      </p:cBhvr>
                                      <p:to>
                                        <p:strVal val="(#ppt_y+0.4)"/>
                                      </p:to>
                                    </p:set>
                                    <p:anim from="(#ppt_y+0.4)" to="(#ppt_y)" calcmode="lin" valueType="num">
                                      <p:cBhvr>
                                        <p:cTn id="54" dur="1230" accel="100000" fill="hold">
                                          <p:stCondLst>
                                            <p:cond delay="770"/>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4"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1556</TotalTime>
  <Words>390</Words>
  <Application>Microsoft Office PowerPoint</Application>
  <PresentationFormat>On-screen Show (4:3)</PresentationFormat>
  <Paragraphs>41</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Habitat</vt:lpstr>
      <vt:lpstr>How To Make A Box</vt:lpstr>
      <vt:lpstr>What You Need</vt:lpstr>
      <vt:lpstr>HOW TO MAKE IT!</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Make A Box</dc:title>
  <dc:creator>Mike &amp; Lynne Porter</dc:creator>
  <cp:lastModifiedBy>Educator</cp:lastModifiedBy>
  <cp:revision>8</cp:revision>
  <cp:lastPrinted>2011-03-28T18:59:23Z</cp:lastPrinted>
  <dcterms:created xsi:type="dcterms:W3CDTF">2011-04-03T19:46:23Z</dcterms:created>
  <dcterms:modified xsi:type="dcterms:W3CDTF">2011-04-03T22:56:08Z</dcterms:modified>
</cp:coreProperties>
</file>